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75" r:id="rId2"/>
    <p:sldId id="276" r:id="rId3"/>
    <p:sldId id="257" r:id="rId4"/>
    <p:sldId id="258" r:id="rId5"/>
    <p:sldId id="260" r:id="rId6"/>
    <p:sldId id="269" r:id="rId7"/>
    <p:sldId id="266" r:id="rId8"/>
    <p:sldId id="263" r:id="rId9"/>
    <p:sldId id="264" r:id="rId10"/>
    <p:sldId id="262" r:id="rId11"/>
    <p:sldId id="272" r:id="rId12"/>
    <p:sldId id="271" r:id="rId13"/>
    <p:sldId id="277" r:id="rId14"/>
    <p:sldId id="273" r:id="rId15"/>
    <p:sldId id="278"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E6F0ED"/>
    <a:srgbClr val="2A86AE"/>
    <a:srgbClr val="1C3360"/>
    <a:srgbClr val="1A2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6A324-3A80-994E-BA9E-4E37161E4462}" v="66" dt="2024-02-21T17:24:05.447"/>
    <p1510:client id="{499917B5-C24A-DF8C-3D42-F66CDEDC9C2C}" v="98" dt="2024-02-21T17:09:10.438"/>
    <p1510:client id="{5EB7D16F-DB26-6893-A16A-9B2D5AD92E66}" v="2" dt="2024-02-21T16:42:34.691"/>
    <p1510:client id="{6E5A1AAC-955E-45B9-A181-0A05CBA47E05}" v="16" dt="2024-02-22T04:27:50.634"/>
    <p1510:client id="{7904F819-F0F1-D0F5-C502-FB95718B64D8}" v="470" dt="2024-02-20T17:57:44.194"/>
    <p1510:client id="{798B0202-E696-425D-9D15-55F448360213}" v="5" dt="2024-02-21T11:02:58.390"/>
    <p1510:client id="{93E57550-75F7-4444-91FB-8E5AF7FC0F8C}" v="729" dt="2024-02-21T13:42:52.717"/>
    <p1510:client id="{9453819E-0F3D-4CBF-83C1-DA5FE958619F}" v="186" dt="2024-02-22T04:59:27.688"/>
    <p1510:client id="{97031AF0-E04C-4D29-9908-CF8EB8DBDA86}" v="7" dt="2024-02-21T04:24:37.567"/>
    <p1510:client id="{9F15CE94-DD82-1F63-C262-F5EC980E9E42}" v="47" dt="2024-02-21T12:20:08.830"/>
    <p1510:client id="{A5BBDF54-D55D-60E5-6A9F-94F1A94E6B42}" v="283" dt="2024-02-21T11:53:35.970"/>
    <p1510:client id="{B7E29771-302E-4E6A-99E9-01ACE920DC00}" v="36" dt="2024-02-21T13:54:39.781"/>
    <p1510:client id="{BA8D747F-073D-A060-723D-B31EC972070F}" v="1135" dt="2024-02-21T08:46:52.855"/>
    <p1510:client id="{EB8D27A5-1FF3-32DC-8D39-880AA0447C60}" v="166" dt="2024-02-22T08:45:39.016"/>
    <p1510:client id="{F29A9921-E8DB-4FCC-9FFE-304F7BA7D597}" v="36" dt="2024-02-22T07:27:11.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3.xml.rels><?xml version="1.0" encoding="UTF-8" standalone="yes"?>
<Relationships xmlns="http://schemas.openxmlformats.org/package/2006/relationships"><Relationship Id="rId1" Type="http://schemas.openxmlformats.org/officeDocument/2006/relationships/hyperlink" Target="https://www.talosintelligence.com/vulnerability_report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talosintelligence.com/vulnerability_reports"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BB9E3F-B5A9-4E0B-ACE6-DFF5920531F0}" type="doc">
      <dgm:prSet loTypeId="urn:microsoft.com/office/officeart/2016/7/layout/BasicTimeline" loCatId="process" qsTypeId="urn:microsoft.com/office/officeart/2005/8/quickstyle/simple2" qsCatId="simple" csTypeId="urn:microsoft.com/office/officeart/2005/8/colors/colorful5" csCatId="colorful" phldr="1"/>
      <dgm:spPr/>
      <dgm:t>
        <a:bodyPr/>
        <a:lstStyle/>
        <a:p>
          <a:endParaRPr lang="en-US"/>
        </a:p>
      </dgm:t>
    </dgm:pt>
    <dgm:pt modelId="{5156EB99-4D35-44BA-BBCF-DDEFF1E84F21}">
      <dgm:prSet/>
      <dgm:spPr/>
      <dgm:t>
        <a:bodyPr/>
        <a:lstStyle/>
        <a:p>
          <a:pPr>
            <a:defRPr b="1"/>
          </a:pPr>
          <a:r>
            <a:rPr lang="en-US" b="1">
              <a:latin typeface="Times New Roman"/>
              <a:cs typeface="Times New Roman"/>
            </a:rPr>
            <a:t>1960s-70s</a:t>
          </a:r>
        </a:p>
      </dgm:t>
    </dgm:pt>
    <dgm:pt modelId="{1FCEBCC6-CD04-484D-9CC4-3D930C16C95E}" type="parTrans" cxnId="{18DED6D3-D59E-444E-B881-05CA4833F381}">
      <dgm:prSet/>
      <dgm:spPr/>
      <dgm:t>
        <a:bodyPr/>
        <a:lstStyle/>
        <a:p>
          <a:endParaRPr lang="en-US"/>
        </a:p>
      </dgm:t>
    </dgm:pt>
    <dgm:pt modelId="{81D85312-843C-4359-A6D3-5BC2A3F6723A}" type="sibTrans" cxnId="{18DED6D3-D59E-444E-B881-05CA4833F381}">
      <dgm:prSet/>
      <dgm:spPr/>
      <dgm:t>
        <a:bodyPr/>
        <a:lstStyle/>
        <a:p>
          <a:endParaRPr lang="en-US"/>
        </a:p>
      </dgm:t>
    </dgm:pt>
    <dgm:pt modelId="{DB809C4D-416C-4DCC-901D-8F10CA73602A}">
      <dgm:prSet/>
      <dgm:spPr/>
      <dgm:t>
        <a:bodyPr/>
        <a:lstStyle/>
        <a:p>
          <a:r>
            <a:rPr lang="en-US" b="1">
              <a:latin typeface="Times New Roman"/>
              <a:cs typeface="Times New Roman"/>
            </a:rPr>
            <a:t>First cyber-attacks</a:t>
          </a:r>
        </a:p>
      </dgm:t>
    </dgm:pt>
    <dgm:pt modelId="{5F1AA84E-9AD0-45BB-9571-5D6829AA6CE7}" type="parTrans" cxnId="{A497D4C6-C1A2-41FF-9D57-FAAE52384FF9}">
      <dgm:prSet/>
      <dgm:spPr/>
      <dgm:t>
        <a:bodyPr/>
        <a:lstStyle/>
        <a:p>
          <a:endParaRPr lang="en-US"/>
        </a:p>
      </dgm:t>
    </dgm:pt>
    <dgm:pt modelId="{0937D3A9-882F-4F09-AD07-C80D7D3AD437}" type="sibTrans" cxnId="{A497D4C6-C1A2-41FF-9D57-FAAE52384FF9}">
      <dgm:prSet/>
      <dgm:spPr/>
      <dgm:t>
        <a:bodyPr/>
        <a:lstStyle/>
        <a:p>
          <a:endParaRPr lang="en-US"/>
        </a:p>
      </dgm:t>
    </dgm:pt>
    <dgm:pt modelId="{C992FB51-CEB5-48E3-9623-5D25EC35DCE3}">
      <dgm:prSet/>
      <dgm:spPr/>
      <dgm:t>
        <a:bodyPr/>
        <a:lstStyle/>
        <a:p>
          <a:pPr>
            <a:defRPr b="1"/>
          </a:pPr>
          <a:r>
            <a:rPr lang="en-US" b="1">
              <a:latin typeface="Times New Roman"/>
              <a:cs typeface="Times New Roman"/>
            </a:rPr>
            <a:t>1980s</a:t>
          </a:r>
        </a:p>
      </dgm:t>
    </dgm:pt>
    <dgm:pt modelId="{14B69C39-DD4C-4883-8DC4-C25AEA0D534D}" type="parTrans" cxnId="{AF6B7536-DE41-47F4-BDCE-18508FF7ED58}">
      <dgm:prSet/>
      <dgm:spPr/>
      <dgm:t>
        <a:bodyPr/>
        <a:lstStyle/>
        <a:p>
          <a:endParaRPr lang="en-US"/>
        </a:p>
      </dgm:t>
    </dgm:pt>
    <dgm:pt modelId="{6A164F14-135B-43BC-8011-D5758F79E7BA}" type="sibTrans" cxnId="{AF6B7536-DE41-47F4-BDCE-18508FF7ED58}">
      <dgm:prSet/>
      <dgm:spPr/>
      <dgm:t>
        <a:bodyPr/>
        <a:lstStyle/>
        <a:p>
          <a:endParaRPr lang="en-US"/>
        </a:p>
      </dgm:t>
    </dgm:pt>
    <dgm:pt modelId="{A93A039F-D6CB-4E4B-BA94-55CB55914FF0}">
      <dgm:prSet/>
      <dgm:spPr/>
      <dgm:t>
        <a:bodyPr/>
        <a:lstStyle/>
        <a:p>
          <a:r>
            <a:rPr lang="en-US" b="1">
              <a:latin typeface="Times New Roman"/>
              <a:cs typeface="Times New Roman"/>
            </a:rPr>
            <a:t>First firewall technology (Packet Filter) </a:t>
          </a:r>
        </a:p>
      </dgm:t>
    </dgm:pt>
    <dgm:pt modelId="{D468D554-FCFA-4BC4-833E-D89D6781FC39}" type="parTrans" cxnId="{3E41C24F-F867-4A29-A722-F64B438FE963}">
      <dgm:prSet/>
      <dgm:spPr/>
      <dgm:t>
        <a:bodyPr/>
        <a:lstStyle/>
        <a:p>
          <a:endParaRPr lang="en-US"/>
        </a:p>
      </dgm:t>
    </dgm:pt>
    <dgm:pt modelId="{972B1DE8-C94C-4729-B7B7-8B643D2731F2}" type="sibTrans" cxnId="{3E41C24F-F867-4A29-A722-F64B438FE963}">
      <dgm:prSet/>
      <dgm:spPr/>
      <dgm:t>
        <a:bodyPr/>
        <a:lstStyle/>
        <a:p>
          <a:endParaRPr lang="en-US"/>
        </a:p>
      </dgm:t>
    </dgm:pt>
    <dgm:pt modelId="{EB7D450F-D6A4-414E-B876-699C6E11D099}">
      <dgm:prSet/>
      <dgm:spPr/>
      <dgm:t>
        <a:bodyPr/>
        <a:lstStyle/>
        <a:p>
          <a:pPr>
            <a:defRPr b="1"/>
          </a:pPr>
          <a:r>
            <a:rPr lang="en-US" b="1">
              <a:latin typeface="Times New Roman"/>
              <a:cs typeface="Times New Roman"/>
            </a:rPr>
            <a:t>2000s</a:t>
          </a:r>
        </a:p>
      </dgm:t>
    </dgm:pt>
    <dgm:pt modelId="{11F8AF09-58CD-4555-B76F-2ABBDE270A2B}" type="parTrans" cxnId="{01EE4577-EE60-44A0-8AC9-C8505CB9C8B2}">
      <dgm:prSet/>
      <dgm:spPr/>
      <dgm:t>
        <a:bodyPr/>
        <a:lstStyle/>
        <a:p>
          <a:endParaRPr lang="en-US"/>
        </a:p>
      </dgm:t>
    </dgm:pt>
    <dgm:pt modelId="{7470E2F9-3D34-4BCA-A212-34C76A239521}" type="sibTrans" cxnId="{01EE4577-EE60-44A0-8AC9-C8505CB9C8B2}">
      <dgm:prSet/>
      <dgm:spPr/>
      <dgm:t>
        <a:bodyPr/>
        <a:lstStyle/>
        <a:p>
          <a:endParaRPr lang="en-US"/>
        </a:p>
      </dgm:t>
    </dgm:pt>
    <dgm:pt modelId="{07EF04B6-E28C-49B4-85B9-DCCBC4C3BE55}">
      <dgm:prSet/>
      <dgm:spPr/>
      <dgm:t>
        <a:bodyPr/>
        <a:lstStyle/>
        <a:p>
          <a:pPr rtl="0"/>
          <a:r>
            <a:rPr lang="en-US" b="1">
              <a:latin typeface="Times New Roman"/>
              <a:cs typeface="Times New Roman"/>
            </a:rPr>
            <a:t>Advent of the World Wide Web </a:t>
          </a:r>
        </a:p>
      </dgm:t>
    </dgm:pt>
    <dgm:pt modelId="{ED0F65F5-015D-4FE2-B665-C91274F2204D}" type="parTrans" cxnId="{39F8423C-4522-493B-A2EA-E6F615D1DDB2}">
      <dgm:prSet/>
      <dgm:spPr/>
      <dgm:t>
        <a:bodyPr/>
        <a:lstStyle/>
        <a:p>
          <a:endParaRPr lang="en-US"/>
        </a:p>
      </dgm:t>
    </dgm:pt>
    <dgm:pt modelId="{8033E685-C5BF-48B7-8DB0-10AF3C3CE3FA}" type="sibTrans" cxnId="{39F8423C-4522-493B-A2EA-E6F615D1DDB2}">
      <dgm:prSet/>
      <dgm:spPr/>
      <dgm:t>
        <a:bodyPr/>
        <a:lstStyle/>
        <a:p>
          <a:endParaRPr lang="en-US"/>
        </a:p>
      </dgm:t>
    </dgm:pt>
    <dgm:pt modelId="{209E2E65-AC06-4160-B011-4BB41341D392}">
      <dgm:prSet phldr="0"/>
      <dgm:spPr/>
      <dgm:t>
        <a:bodyPr/>
        <a:lstStyle/>
        <a:p>
          <a:pPr rtl="0"/>
          <a:r>
            <a:rPr lang="en-US" b="1">
              <a:latin typeface="Times New Roman"/>
              <a:cs typeface="Times New Roman"/>
            </a:rPr>
            <a:t>Rise of Mobile Devices, IOT, &amp; Cloud Computing</a:t>
          </a:r>
        </a:p>
      </dgm:t>
    </dgm:pt>
    <dgm:pt modelId="{D49BF7C5-3DFD-4EEE-B89A-B4FD2EB781FB}" type="parTrans" cxnId="{05B44509-FB6F-40B0-B186-D411B3EBB58E}">
      <dgm:prSet/>
      <dgm:spPr/>
      <dgm:t>
        <a:bodyPr/>
        <a:lstStyle/>
        <a:p>
          <a:endParaRPr lang="en-US"/>
        </a:p>
      </dgm:t>
    </dgm:pt>
    <dgm:pt modelId="{B117EC7E-DFDA-4F86-8154-0CEB6BF3C4E7}" type="sibTrans" cxnId="{05B44509-FB6F-40B0-B186-D411B3EBB58E}">
      <dgm:prSet/>
      <dgm:spPr/>
      <dgm:t>
        <a:bodyPr/>
        <a:lstStyle/>
        <a:p>
          <a:endParaRPr lang="en-US"/>
        </a:p>
      </dgm:t>
    </dgm:pt>
    <dgm:pt modelId="{7F9ABD5C-1F2B-49CD-8033-82A02E96A9A5}">
      <dgm:prSet/>
      <dgm:spPr/>
      <dgm:t>
        <a:bodyPr/>
        <a:lstStyle/>
        <a:p>
          <a:pPr>
            <a:defRPr b="1"/>
          </a:pPr>
          <a:r>
            <a:rPr lang="en-US" b="1">
              <a:latin typeface="Times New Roman"/>
              <a:cs typeface="Times New Roman"/>
            </a:rPr>
            <a:t>2020s</a:t>
          </a:r>
        </a:p>
      </dgm:t>
    </dgm:pt>
    <dgm:pt modelId="{DD384501-3A9F-4F3A-AA24-FD714C6E6601}" type="parTrans" cxnId="{26659E44-F073-443D-86EA-1F0C313B2A92}">
      <dgm:prSet/>
      <dgm:spPr/>
      <dgm:t>
        <a:bodyPr/>
        <a:lstStyle/>
        <a:p>
          <a:endParaRPr lang="en-US"/>
        </a:p>
      </dgm:t>
    </dgm:pt>
    <dgm:pt modelId="{53BAB0DF-2E9A-4689-B8F8-8FAA32084CDE}" type="sibTrans" cxnId="{26659E44-F073-443D-86EA-1F0C313B2A92}">
      <dgm:prSet/>
      <dgm:spPr/>
      <dgm:t>
        <a:bodyPr/>
        <a:lstStyle/>
        <a:p>
          <a:endParaRPr lang="en-US"/>
        </a:p>
      </dgm:t>
    </dgm:pt>
    <dgm:pt modelId="{03708AC1-89BD-4C22-A61C-EF93B9C573FE}">
      <dgm:prSet/>
      <dgm:spPr/>
      <dgm:t>
        <a:bodyPr/>
        <a:lstStyle/>
        <a:p>
          <a:pPr rtl="0"/>
          <a:r>
            <a:rPr lang="en-US" b="1">
              <a:latin typeface="Times New Roman"/>
              <a:cs typeface="Times New Roman"/>
            </a:rPr>
            <a:t>COVID-19 Spread  </a:t>
          </a:r>
        </a:p>
      </dgm:t>
    </dgm:pt>
    <dgm:pt modelId="{27BDFCF4-6665-4C89-9FF1-A6EBEDE7C082}" type="parTrans" cxnId="{D1B026F8-72EB-4146-A136-5C86CACB47BF}">
      <dgm:prSet/>
      <dgm:spPr/>
      <dgm:t>
        <a:bodyPr/>
        <a:lstStyle/>
        <a:p>
          <a:endParaRPr lang="en-US"/>
        </a:p>
      </dgm:t>
    </dgm:pt>
    <dgm:pt modelId="{1F3CAB95-DA35-42A0-BC25-F2017F0BEA09}" type="sibTrans" cxnId="{D1B026F8-72EB-4146-A136-5C86CACB47BF}">
      <dgm:prSet/>
      <dgm:spPr/>
      <dgm:t>
        <a:bodyPr/>
        <a:lstStyle/>
        <a:p>
          <a:endParaRPr lang="en-US"/>
        </a:p>
      </dgm:t>
    </dgm:pt>
    <dgm:pt modelId="{5DB431EF-DF8B-4EBD-B8AC-A054CF2F234C}">
      <dgm:prSet/>
      <dgm:spPr/>
      <dgm:t>
        <a:bodyPr/>
        <a:lstStyle/>
        <a:p>
          <a:pPr>
            <a:defRPr b="1"/>
          </a:pPr>
          <a:r>
            <a:rPr lang="en-US" b="1">
              <a:latin typeface="Times New Roman"/>
              <a:cs typeface="Times New Roman"/>
            </a:rPr>
            <a:t>Today</a:t>
          </a:r>
        </a:p>
      </dgm:t>
    </dgm:pt>
    <dgm:pt modelId="{839537DD-D461-4675-BEE3-5EA029288508}" type="parTrans" cxnId="{1FF64C4F-0555-47ED-BB8F-5F69F0D796DD}">
      <dgm:prSet/>
      <dgm:spPr/>
      <dgm:t>
        <a:bodyPr/>
        <a:lstStyle/>
        <a:p>
          <a:endParaRPr lang="en-US"/>
        </a:p>
      </dgm:t>
    </dgm:pt>
    <dgm:pt modelId="{85F21CAE-C64A-40D3-AAF9-F846FC51F098}" type="sibTrans" cxnId="{1FF64C4F-0555-47ED-BB8F-5F69F0D796DD}">
      <dgm:prSet/>
      <dgm:spPr/>
      <dgm:t>
        <a:bodyPr/>
        <a:lstStyle/>
        <a:p>
          <a:endParaRPr lang="en-US"/>
        </a:p>
      </dgm:t>
    </dgm:pt>
    <dgm:pt modelId="{CA0BDF25-C2A2-4DDC-B328-608ECF7B3543}">
      <dgm:prSet phldr="0"/>
      <dgm:spPr/>
      <dgm:t>
        <a:bodyPr/>
        <a:lstStyle/>
        <a:p>
          <a:pPr rtl="0"/>
          <a:r>
            <a:rPr lang="en-US" b="1">
              <a:latin typeface="Times New Roman"/>
              <a:cs typeface="Times New Roman"/>
            </a:rPr>
            <a:t>Potential cyber security using AI </a:t>
          </a:r>
        </a:p>
      </dgm:t>
    </dgm:pt>
    <dgm:pt modelId="{08341D25-E661-43F0-8C45-7C63C833804D}" type="parTrans" cxnId="{459EC46A-2581-4C4B-B5A1-CAFC0D87C540}">
      <dgm:prSet/>
      <dgm:spPr/>
      <dgm:t>
        <a:bodyPr/>
        <a:lstStyle/>
        <a:p>
          <a:endParaRPr lang="en-US"/>
        </a:p>
      </dgm:t>
    </dgm:pt>
    <dgm:pt modelId="{47D85406-989C-46BD-A263-1B34F400D7C7}" type="sibTrans" cxnId="{459EC46A-2581-4C4B-B5A1-CAFC0D87C540}">
      <dgm:prSet/>
      <dgm:spPr/>
      <dgm:t>
        <a:bodyPr/>
        <a:lstStyle/>
        <a:p>
          <a:endParaRPr lang="en-US"/>
        </a:p>
      </dgm:t>
    </dgm:pt>
    <dgm:pt modelId="{9CD68E8D-6E34-4CAF-9CB0-E5BCDB45E6CC}">
      <dgm:prSet phldr="0"/>
      <dgm:spPr/>
      <dgm:t>
        <a:bodyPr/>
        <a:lstStyle/>
        <a:p>
          <a:pPr>
            <a:defRPr b="1"/>
          </a:pPr>
          <a:r>
            <a:rPr lang="en-US" b="1">
              <a:latin typeface="Times New Roman"/>
              <a:cs typeface="Times New Roman"/>
            </a:rPr>
            <a:t>1990s</a:t>
          </a:r>
        </a:p>
      </dgm:t>
    </dgm:pt>
    <dgm:pt modelId="{BB914A53-781A-4347-8557-ED95B0C308DB}" type="parTrans" cxnId="{68A3E13C-71CB-4656-853B-2481F1AC07C4}">
      <dgm:prSet/>
      <dgm:spPr/>
    </dgm:pt>
    <dgm:pt modelId="{7F2CD61B-34B0-4598-80B0-92A819D1516F}" type="sibTrans" cxnId="{68A3E13C-71CB-4656-853B-2481F1AC07C4}">
      <dgm:prSet/>
      <dgm:spPr/>
    </dgm:pt>
    <dgm:pt modelId="{24F1637A-3D3C-4F67-833B-9732DD2E71DC}">
      <dgm:prSet phldr="0"/>
      <dgm:spPr/>
      <dgm:t>
        <a:bodyPr/>
        <a:lstStyle/>
        <a:p>
          <a:r>
            <a:rPr lang="en-US" b="1">
              <a:latin typeface="Times New Roman"/>
              <a:cs typeface="Times New Roman"/>
            </a:rPr>
            <a:t>Rise of virus and worm</a:t>
          </a:r>
        </a:p>
      </dgm:t>
    </dgm:pt>
    <dgm:pt modelId="{5D7AEE3B-C740-446F-A503-3D0187F22997}" type="parTrans" cxnId="{FBC3CEB6-55AA-4C72-8957-B023283A97D8}">
      <dgm:prSet/>
      <dgm:spPr/>
    </dgm:pt>
    <dgm:pt modelId="{9C141E77-6B96-4181-B105-6FB63D9FC4F2}" type="sibTrans" cxnId="{FBC3CEB6-55AA-4C72-8957-B023283A97D8}">
      <dgm:prSet/>
      <dgm:spPr/>
    </dgm:pt>
    <dgm:pt modelId="{BF082224-70B4-4D11-99E5-D00098698DD6}">
      <dgm:prSet phldr="0"/>
      <dgm:spPr/>
      <dgm:t>
        <a:bodyPr/>
        <a:lstStyle/>
        <a:p>
          <a:pPr>
            <a:defRPr b="1"/>
          </a:pPr>
          <a:r>
            <a:rPr lang="en-US" b="1">
              <a:latin typeface="Times New Roman"/>
              <a:cs typeface="Times New Roman"/>
            </a:rPr>
            <a:t>2010s</a:t>
          </a:r>
        </a:p>
      </dgm:t>
    </dgm:pt>
    <dgm:pt modelId="{FF9B0DCE-63A0-42AA-A588-626009E680BA}" type="parTrans" cxnId="{DDB60C8C-4783-442A-A63D-3A293DA27E46}">
      <dgm:prSet/>
      <dgm:spPr/>
    </dgm:pt>
    <dgm:pt modelId="{341CA03B-9787-47C0-8F8A-283DFE2252C6}" type="sibTrans" cxnId="{DDB60C8C-4783-442A-A63D-3A293DA27E46}">
      <dgm:prSet/>
      <dgm:spPr/>
    </dgm:pt>
    <dgm:pt modelId="{DA0FFE3F-AD1B-42CA-86E4-AB3F3166C98F}" type="pres">
      <dgm:prSet presAssocID="{CBBB9E3F-B5A9-4E0B-ACE6-DFF5920531F0}" presName="root" presStyleCnt="0">
        <dgm:presLayoutVars>
          <dgm:chMax/>
          <dgm:chPref/>
          <dgm:animLvl val="lvl"/>
        </dgm:presLayoutVars>
      </dgm:prSet>
      <dgm:spPr/>
    </dgm:pt>
    <dgm:pt modelId="{F6AF613F-7A5D-454C-B78D-177BC25A0D81}" type="pres">
      <dgm:prSet presAssocID="{CBBB9E3F-B5A9-4E0B-ACE6-DFF5920531F0}"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tailEnd type="triangle" w="lg" len="lg"/>
        </a:ln>
        <a:effectLst/>
      </dgm:spPr>
    </dgm:pt>
    <dgm:pt modelId="{EFA54A43-CBD1-4CCD-A94A-99B249636EE9}" type="pres">
      <dgm:prSet presAssocID="{CBBB9E3F-B5A9-4E0B-ACE6-DFF5920531F0}" presName="nodes" presStyleCnt="0">
        <dgm:presLayoutVars>
          <dgm:chMax/>
          <dgm:chPref/>
          <dgm:animLvl val="lvl"/>
        </dgm:presLayoutVars>
      </dgm:prSet>
      <dgm:spPr/>
    </dgm:pt>
    <dgm:pt modelId="{F00D4DDF-ACF3-4989-B084-89B8B6B92307}" type="pres">
      <dgm:prSet presAssocID="{5156EB99-4D35-44BA-BBCF-DDEFF1E84F21}" presName="composite" presStyleCnt="0"/>
      <dgm:spPr/>
    </dgm:pt>
    <dgm:pt modelId="{7118F261-AE99-45FD-8552-A7B79B75BF0D}" type="pres">
      <dgm:prSet presAssocID="{5156EB99-4D35-44BA-BBCF-DDEFF1E84F21}" presName="L1TextContainer" presStyleLbl="revTx" presStyleIdx="0" presStyleCnt="7">
        <dgm:presLayoutVars>
          <dgm:chMax val="1"/>
          <dgm:chPref val="1"/>
          <dgm:bulletEnabled val="1"/>
        </dgm:presLayoutVars>
      </dgm:prSet>
      <dgm:spPr/>
    </dgm:pt>
    <dgm:pt modelId="{521DD865-8472-4E83-B656-557A2CAB4138}" type="pres">
      <dgm:prSet presAssocID="{5156EB99-4D35-44BA-BBCF-DDEFF1E84F21}" presName="L2TextContainerWrapper" presStyleCnt="0">
        <dgm:presLayoutVars>
          <dgm:chMax val="0"/>
          <dgm:chPref val="0"/>
          <dgm:bulletEnabled val="1"/>
        </dgm:presLayoutVars>
      </dgm:prSet>
      <dgm:spPr/>
    </dgm:pt>
    <dgm:pt modelId="{661438FE-887D-4FF5-958B-EF53E166A381}" type="pres">
      <dgm:prSet presAssocID="{5156EB99-4D35-44BA-BBCF-DDEFF1E84F21}" presName="L2TextContainer" presStyleLbl="bgAcc1" presStyleIdx="0" presStyleCnt="7"/>
      <dgm:spPr/>
    </dgm:pt>
    <dgm:pt modelId="{3E2F0715-DB17-4787-9CBB-C2457C11606C}" type="pres">
      <dgm:prSet presAssocID="{5156EB99-4D35-44BA-BBCF-DDEFF1E84F21}" presName="FlexibleEmptyPlaceHolder" presStyleCnt="0"/>
      <dgm:spPr/>
    </dgm:pt>
    <dgm:pt modelId="{F941AEDD-D12C-49D8-817D-AA8E925BCDDA}" type="pres">
      <dgm:prSet presAssocID="{5156EB99-4D35-44BA-BBCF-DDEFF1E84F21}" presName="ConnectLine" presStyleLbl="sibTrans1D1" presStyleIdx="0" presStyleCnt="7"/>
      <dgm:spPr>
        <a:noFill/>
        <a:ln w="6350" cap="flat" cmpd="sng" algn="ctr">
          <a:solidFill>
            <a:schemeClr val="accent5">
              <a:hueOff val="0"/>
              <a:satOff val="0"/>
              <a:lumOff val="0"/>
              <a:alphaOff val="0"/>
            </a:schemeClr>
          </a:solidFill>
          <a:prstDash val="dash"/>
          <a:miter lim="800000"/>
        </a:ln>
        <a:effectLst/>
      </dgm:spPr>
    </dgm:pt>
    <dgm:pt modelId="{DB43CB8D-F246-42E6-A28F-2259D64F6B0F}" type="pres">
      <dgm:prSet presAssocID="{5156EB99-4D35-44BA-BBCF-DDEFF1E84F21}" presName="ConnectorPoint" presStyleLbl="alignNode1" presStyleIdx="0" presStyleCnt="7"/>
      <dgm:spPr/>
    </dgm:pt>
    <dgm:pt modelId="{A6CF9D4B-CBF0-46AC-8C8B-71063437909C}" type="pres">
      <dgm:prSet presAssocID="{5156EB99-4D35-44BA-BBCF-DDEFF1E84F21}" presName="EmptyPlaceHolder" presStyleCnt="0"/>
      <dgm:spPr/>
    </dgm:pt>
    <dgm:pt modelId="{24457AA0-5F90-4D34-BBAB-FE503646454A}" type="pres">
      <dgm:prSet presAssocID="{81D85312-843C-4359-A6D3-5BC2A3F6723A}" presName="spaceBetweenRectangles" presStyleCnt="0"/>
      <dgm:spPr/>
    </dgm:pt>
    <dgm:pt modelId="{FD73B867-F75B-4376-809B-895164B8CC99}" type="pres">
      <dgm:prSet presAssocID="{C992FB51-CEB5-48E3-9623-5D25EC35DCE3}" presName="composite" presStyleCnt="0"/>
      <dgm:spPr/>
    </dgm:pt>
    <dgm:pt modelId="{2AD442D8-682B-4FAE-B374-1A8BEA48D9B5}" type="pres">
      <dgm:prSet presAssocID="{C992FB51-CEB5-48E3-9623-5D25EC35DCE3}" presName="L1TextContainer" presStyleLbl="revTx" presStyleIdx="1" presStyleCnt="7">
        <dgm:presLayoutVars>
          <dgm:chMax val="1"/>
          <dgm:chPref val="1"/>
          <dgm:bulletEnabled val="1"/>
        </dgm:presLayoutVars>
      </dgm:prSet>
      <dgm:spPr/>
    </dgm:pt>
    <dgm:pt modelId="{72840FB4-69D3-417A-88E1-2A66A8BDAFE7}" type="pres">
      <dgm:prSet presAssocID="{C992FB51-CEB5-48E3-9623-5D25EC35DCE3}" presName="L2TextContainerWrapper" presStyleCnt="0">
        <dgm:presLayoutVars>
          <dgm:chMax val="0"/>
          <dgm:chPref val="0"/>
          <dgm:bulletEnabled val="1"/>
        </dgm:presLayoutVars>
      </dgm:prSet>
      <dgm:spPr/>
    </dgm:pt>
    <dgm:pt modelId="{F6D09ACA-C7BC-46ED-804E-C88ACD2E2FAA}" type="pres">
      <dgm:prSet presAssocID="{C992FB51-CEB5-48E3-9623-5D25EC35DCE3}" presName="L2TextContainer" presStyleLbl="bgAcc1" presStyleIdx="1" presStyleCnt="7"/>
      <dgm:spPr/>
    </dgm:pt>
    <dgm:pt modelId="{93329F5D-2C3F-4F92-92A9-061EA835DC61}" type="pres">
      <dgm:prSet presAssocID="{C992FB51-CEB5-48E3-9623-5D25EC35DCE3}" presName="FlexibleEmptyPlaceHolder" presStyleCnt="0"/>
      <dgm:spPr/>
    </dgm:pt>
    <dgm:pt modelId="{D07528AB-973F-47BE-8504-91DD3EAF117F}" type="pres">
      <dgm:prSet presAssocID="{C992FB51-CEB5-48E3-9623-5D25EC35DCE3}" presName="ConnectLine" presStyleLbl="sibTrans1D1" presStyleIdx="1" presStyleCnt="7"/>
      <dgm:spPr>
        <a:noFill/>
        <a:ln w="6350" cap="flat" cmpd="sng" algn="ctr">
          <a:solidFill>
            <a:schemeClr val="accent5">
              <a:hueOff val="-965506"/>
              <a:satOff val="-2488"/>
              <a:lumOff val="-1681"/>
              <a:alphaOff val="0"/>
            </a:schemeClr>
          </a:solidFill>
          <a:prstDash val="dash"/>
          <a:miter lim="800000"/>
        </a:ln>
        <a:effectLst/>
      </dgm:spPr>
    </dgm:pt>
    <dgm:pt modelId="{76224401-B8BE-49B8-8AE0-BB30FD4678A8}" type="pres">
      <dgm:prSet presAssocID="{C992FB51-CEB5-48E3-9623-5D25EC35DCE3}" presName="ConnectorPoint" presStyleLbl="alignNode1" presStyleIdx="1" presStyleCnt="7"/>
      <dgm:spPr/>
    </dgm:pt>
    <dgm:pt modelId="{01BF22C9-C6BD-4209-ABBE-E72D16DC1442}" type="pres">
      <dgm:prSet presAssocID="{C992FB51-CEB5-48E3-9623-5D25EC35DCE3}" presName="EmptyPlaceHolder" presStyleCnt="0"/>
      <dgm:spPr/>
    </dgm:pt>
    <dgm:pt modelId="{3B1CE64A-7E2F-44DA-A46B-08FA0AFE1B74}" type="pres">
      <dgm:prSet presAssocID="{6A164F14-135B-43BC-8011-D5758F79E7BA}" presName="spaceBetweenRectangles" presStyleCnt="0"/>
      <dgm:spPr/>
    </dgm:pt>
    <dgm:pt modelId="{944CD906-7747-42DA-9B50-DF2222AD8853}" type="pres">
      <dgm:prSet presAssocID="{9CD68E8D-6E34-4CAF-9CB0-E5BCDB45E6CC}" presName="composite" presStyleCnt="0"/>
      <dgm:spPr/>
    </dgm:pt>
    <dgm:pt modelId="{16DCA9E2-F147-490F-B9A7-C547F8700376}" type="pres">
      <dgm:prSet presAssocID="{9CD68E8D-6E34-4CAF-9CB0-E5BCDB45E6CC}" presName="L1TextContainer" presStyleLbl="revTx" presStyleIdx="2" presStyleCnt="7">
        <dgm:presLayoutVars>
          <dgm:chMax val="1"/>
          <dgm:chPref val="1"/>
          <dgm:bulletEnabled val="1"/>
        </dgm:presLayoutVars>
      </dgm:prSet>
      <dgm:spPr/>
    </dgm:pt>
    <dgm:pt modelId="{0A758777-F2E6-4280-BFDC-56AC60595797}" type="pres">
      <dgm:prSet presAssocID="{9CD68E8D-6E34-4CAF-9CB0-E5BCDB45E6CC}" presName="L2TextContainerWrapper" presStyleCnt="0">
        <dgm:presLayoutVars>
          <dgm:chMax val="0"/>
          <dgm:chPref val="0"/>
          <dgm:bulletEnabled val="1"/>
        </dgm:presLayoutVars>
      </dgm:prSet>
      <dgm:spPr/>
    </dgm:pt>
    <dgm:pt modelId="{F53021DB-D2F3-4C98-BF74-2E465AC223C8}" type="pres">
      <dgm:prSet presAssocID="{9CD68E8D-6E34-4CAF-9CB0-E5BCDB45E6CC}" presName="L2TextContainer" presStyleLbl="bgAcc1" presStyleIdx="2" presStyleCnt="7"/>
      <dgm:spPr/>
    </dgm:pt>
    <dgm:pt modelId="{E10BDCA6-88C5-4311-A6D4-5D24F147C021}" type="pres">
      <dgm:prSet presAssocID="{9CD68E8D-6E34-4CAF-9CB0-E5BCDB45E6CC}" presName="FlexibleEmptyPlaceHolder" presStyleCnt="0"/>
      <dgm:spPr/>
    </dgm:pt>
    <dgm:pt modelId="{AC63C443-9343-4490-81DC-134E1BA473F9}" type="pres">
      <dgm:prSet presAssocID="{9CD68E8D-6E34-4CAF-9CB0-E5BCDB45E6CC}" presName="ConnectLine" presStyleLbl="sibTrans1D1" presStyleIdx="2" presStyleCnt="7"/>
      <dgm:spPr>
        <a:noFill/>
        <a:ln w="6350" cap="flat" cmpd="sng" algn="ctr">
          <a:solidFill>
            <a:schemeClr val="accent5">
              <a:hueOff val="-1931012"/>
              <a:satOff val="-4977"/>
              <a:lumOff val="-3361"/>
              <a:alphaOff val="0"/>
            </a:schemeClr>
          </a:solidFill>
          <a:prstDash val="dash"/>
          <a:miter lim="800000"/>
        </a:ln>
        <a:effectLst/>
      </dgm:spPr>
    </dgm:pt>
    <dgm:pt modelId="{DA547EFD-B9FC-4745-B1FE-664E1965FD01}" type="pres">
      <dgm:prSet presAssocID="{9CD68E8D-6E34-4CAF-9CB0-E5BCDB45E6CC}" presName="ConnectorPoint" presStyleLbl="alignNode1" presStyleIdx="2" presStyleCnt="7"/>
      <dgm:spPr/>
    </dgm:pt>
    <dgm:pt modelId="{9D54E133-AE55-4FB2-8AE3-FEA89AC90E7A}" type="pres">
      <dgm:prSet presAssocID="{9CD68E8D-6E34-4CAF-9CB0-E5BCDB45E6CC}" presName="EmptyPlaceHolder" presStyleCnt="0"/>
      <dgm:spPr/>
    </dgm:pt>
    <dgm:pt modelId="{73234887-3239-41DE-B778-2562DFA44121}" type="pres">
      <dgm:prSet presAssocID="{7F2CD61B-34B0-4598-80B0-92A819D1516F}" presName="spaceBetweenRectangles" presStyleCnt="0"/>
      <dgm:spPr/>
    </dgm:pt>
    <dgm:pt modelId="{D0709E92-247A-42A4-B17E-E5AD3CD4AB23}" type="pres">
      <dgm:prSet presAssocID="{EB7D450F-D6A4-414E-B876-699C6E11D099}" presName="composite" presStyleCnt="0"/>
      <dgm:spPr/>
    </dgm:pt>
    <dgm:pt modelId="{EAAF5AD7-C541-4315-83A9-14A3EBADC005}" type="pres">
      <dgm:prSet presAssocID="{EB7D450F-D6A4-414E-B876-699C6E11D099}" presName="L1TextContainer" presStyleLbl="revTx" presStyleIdx="3" presStyleCnt="7">
        <dgm:presLayoutVars>
          <dgm:chMax val="1"/>
          <dgm:chPref val="1"/>
          <dgm:bulletEnabled val="1"/>
        </dgm:presLayoutVars>
      </dgm:prSet>
      <dgm:spPr/>
    </dgm:pt>
    <dgm:pt modelId="{DD5E8399-8507-494C-9190-8CE57D899DDA}" type="pres">
      <dgm:prSet presAssocID="{EB7D450F-D6A4-414E-B876-699C6E11D099}" presName="L2TextContainerWrapper" presStyleCnt="0">
        <dgm:presLayoutVars>
          <dgm:chMax val="0"/>
          <dgm:chPref val="0"/>
          <dgm:bulletEnabled val="1"/>
        </dgm:presLayoutVars>
      </dgm:prSet>
      <dgm:spPr/>
    </dgm:pt>
    <dgm:pt modelId="{5DBD1607-2F96-4F49-866D-AAA5795C4D22}" type="pres">
      <dgm:prSet presAssocID="{EB7D450F-D6A4-414E-B876-699C6E11D099}" presName="L2TextContainer" presStyleLbl="bgAcc1" presStyleIdx="3" presStyleCnt="7"/>
      <dgm:spPr/>
    </dgm:pt>
    <dgm:pt modelId="{53D6317D-AADB-4469-88BF-FCF6ADF9C1AE}" type="pres">
      <dgm:prSet presAssocID="{EB7D450F-D6A4-414E-B876-699C6E11D099}" presName="FlexibleEmptyPlaceHolder" presStyleCnt="0"/>
      <dgm:spPr/>
    </dgm:pt>
    <dgm:pt modelId="{03AC3A5A-586E-4655-9A22-3E2D49F26E58}" type="pres">
      <dgm:prSet presAssocID="{EB7D450F-D6A4-414E-B876-699C6E11D099}" presName="ConnectLine" presStyleLbl="sibTrans1D1" presStyleIdx="3" presStyleCnt="7"/>
      <dgm:spPr>
        <a:noFill/>
        <a:ln w="6350" cap="flat" cmpd="sng" algn="ctr">
          <a:solidFill>
            <a:schemeClr val="accent5">
              <a:hueOff val="-3862025"/>
              <a:satOff val="-9954"/>
              <a:lumOff val="-6723"/>
              <a:alphaOff val="0"/>
            </a:schemeClr>
          </a:solidFill>
          <a:prstDash val="dash"/>
          <a:miter lim="800000"/>
        </a:ln>
        <a:effectLst/>
      </dgm:spPr>
    </dgm:pt>
    <dgm:pt modelId="{F5322FD9-8813-49FD-A801-ECEFDD9DB8FB}" type="pres">
      <dgm:prSet presAssocID="{EB7D450F-D6A4-414E-B876-699C6E11D099}" presName="ConnectorPoint" presStyleLbl="alignNode1" presStyleIdx="3" presStyleCnt="7"/>
      <dgm:spPr/>
    </dgm:pt>
    <dgm:pt modelId="{FE2658DD-69C5-46AE-8C2E-4A79529A4B06}" type="pres">
      <dgm:prSet presAssocID="{EB7D450F-D6A4-414E-B876-699C6E11D099}" presName="EmptyPlaceHolder" presStyleCnt="0"/>
      <dgm:spPr/>
    </dgm:pt>
    <dgm:pt modelId="{7645B28C-8FEA-41D5-A8B5-2CCFAAB82928}" type="pres">
      <dgm:prSet presAssocID="{7470E2F9-3D34-4BCA-A212-34C76A239521}" presName="spaceBetweenRectangles" presStyleCnt="0"/>
      <dgm:spPr/>
    </dgm:pt>
    <dgm:pt modelId="{26E11A3B-55F4-44A7-B2F7-DDB93223FA10}" type="pres">
      <dgm:prSet presAssocID="{BF082224-70B4-4D11-99E5-D00098698DD6}" presName="composite" presStyleCnt="0"/>
      <dgm:spPr/>
    </dgm:pt>
    <dgm:pt modelId="{887CD54E-B36C-40EF-9151-221BCFA248E6}" type="pres">
      <dgm:prSet presAssocID="{BF082224-70B4-4D11-99E5-D00098698DD6}" presName="L1TextContainer" presStyleLbl="revTx" presStyleIdx="4" presStyleCnt="7">
        <dgm:presLayoutVars>
          <dgm:chMax val="1"/>
          <dgm:chPref val="1"/>
          <dgm:bulletEnabled val="1"/>
        </dgm:presLayoutVars>
      </dgm:prSet>
      <dgm:spPr/>
    </dgm:pt>
    <dgm:pt modelId="{B7F03098-BEE7-4DCC-B1BB-70B32ACE66DC}" type="pres">
      <dgm:prSet presAssocID="{BF082224-70B4-4D11-99E5-D00098698DD6}" presName="L2TextContainerWrapper" presStyleCnt="0">
        <dgm:presLayoutVars>
          <dgm:chMax val="0"/>
          <dgm:chPref val="0"/>
          <dgm:bulletEnabled val="1"/>
        </dgm:presLayoutVars>
      </dgm:prSet>
      <dgm:spPr/>
    </dgm:pt>
    <dgm:pt modelId="{1ABC91ED-6475-420B-9643-8E8A46990687}" type="pres">
      <dgm:prSet presAssocID="{BF082224-70B4-4D11-99E5-D00098698DD6}" presName="L2TextContainer" presStyleLbl="bgAcc1" presStyleIdx="4" presStyleCnt="7"/>
      <dgm:spPr/>
    </dgm:pt>
    <dgm:pt modelId="{7DE9798D-40ED-41F7-AAB2-885357A2D482}" type="pres">
      <dgm:prSet presAssocID="{BF082224-70B4-4D11-99E5-D00098698DD6}" presName="FlexibleEmptyPlaceHolder" presStyleCnt="0"/>
      <dgm:spPr/>
    </dgm:pt>
    <dgm:pt modelId="{BCCDF912-2153-4084-9AD9-3691CAD435A0}" type="pres">
      <dgm:prSet presAssocID="{BF082224-70B4-4D11-99E5-D00098698DD6}" presName="ConnectLine" presStyleLbl="sibTrans1D1" presStyleIdx="4" presStyleCnt="7"/>
      <dgm:spPr>
        <a:noFill/>
        <a:ln w="6350" cap="flat" cmpd="sng" algn="ctr">
          <a:solidFill>
            <a:schemeClr val="accent5">
              <a:hueOff val="-4505695"/>
              <a:satOff val="-11613"/>
              <a:lumOff val="-7843"/>
              <a:alphaOff val="0"/>
            </a:schemeClr>
          </a:solidFill>
          <a:prstDash val="dash"/>
          <a:miter lim="800000"/>
        </a:ln>
        <a:effectLst/>
      </dgm:spPr>
    </dgm:pt>
    <dgm:pt modelId="{6FE88504-B389-4503-AA46-631C9689554B}" type="pres">
      <dgm:prSet presAssocID="{BF082224-70B4-4D11-99E5-D00098698DD6}" presName="ConnectorPoint" presStyleLbl="alignNode1" presStyleIdx="4" presStyleCnt="7"/>
      <dgm:spPr/>
    </dgm:pt>
    <dgm:pt modelId="{3022C55E-C31E-4898-8AA8-A71162F23E1D}" type="pres">
      <dgm:prSet presAssocID="{BF082224-70B4-4D11-99E5-D00098698DD6}" presName="EmptyPlaceHolder" presStyleCnt="0"/>
      <dgm:spPr/>
    </dgm:pt>
    <dgm:pt modelId="{B2C0DFCA-4071-48E7-B9AE-D1B082130F26}" type="pres">
      <dgm:prSet presAssocID="{341CA03B-9787-47C0-8F8A-283DFE2252C6}" presName="spaceBetweenRectangles" presStyleCnt="0"/>
      <dgm:spPr/>
    </dgm:pt>
    <dgm:pt modelId="{D8F4740A-8D34-49AE-B477-C45ECC3863DE}" type="pres">
      <dgm:prSet presAssocID="{7F9ABD5C-1F2B-49CD-8033-82A02E96A9A5}" presName="composite" presStyleCnt="0"/>
      <dgm:spPr/>
    </dgm:pt>
    <dgm:pt modelId="{245A2D9A-4D4B-4D8D-9409-90E21491B242}" type="pres">
      <dgm:prSet presAssocID="{7F9ABD5C-1F2B-49CD-8033-82A02E96A9A5}" presName="L1TextContainer" presStyleLbl="revTx" presStyleIdx="5" presStyleCnt="7">
        <dgm:presLayoutVars>
          <dgm:chMax val="1"/>
          <dgm:chPref val="1"/>
          <dgm:bulletEnabled val="1"/>
        </dgm:presLayoutVars>
      </dgm:prSet>
      <dgm:spPr/>
    </dgm:pt>
    <dgm:pt modelId="{67E41F91-F6B4-4ED3-AED3-608DD33FE32D}" type="pres">
      <dgm:prSet presAssocID="{7F9ABD5C-1F2B-49CD-8033-82A02E96A9A5}" presName="L2TextContainerWrapper" presStyleCnt="0">
        <dgm:presLayoutVars>
          <dgm:chMax val="0"/>
          <dgm:chPref val="0"/>
          <dgm:bulletEnabled val="1"/>
        </dgm:presLayoutVars>
      </dgm:prSet>
      <dgm:spPr/>
    </dgm:pt>
    <dgm:pt modelId="{4A4D5AF9-76AF-447A-BCFC-E0F03F042258}" type="pres">
      <dgm:prSet presAssocID="{7F9ABD5C-1F2B-49CD-8033-82A02E96A9A5}" presName="L2TextContainer" presStyleLbl="bgAcc1" presStyleIdx="5" presStyleCnt="7"/>
      <dgm:spPr/>
    </dgm:pt>
    <dgm:pt modelId="{6D31970E-5600-4F78-B7C0-43E43FF213D4}" type="pres">
      <dgm:prSet presAssocID="{7F9ABD5C-1F2B-49CD-8033-82A02E96A9A5}" presName="FlexibleEmptyPlaceHolder" presStyleCnt="0"/>
      <dgm:spPr/>
    </dgm:pt>
    <dgm:pt modelId="{7837FF4E-C9F6-4D26-9012-B883BDB4E85B}" type="pres">
      <dgm:prSet presAssocID="{7F9ABD5C-1F2B-49CD-8033-82A02E96A9A5}" presName="ConnectLine" presStyleLbl="sibTrans1D1" presStyleIdx="5" presStyleCnt="7"/>
      <dgm:spPr>
        <a:noFill/>
        <a:ln w="6350" cap="flat" cmpd="sng" algn="ctr">
          <a:solidFill>
            <a:schemeClr val="accent5">
              <a:hueOff val="-5793037"/>
              <a:satOff val="-14931"/>
              <a:lumOff val="-10084"/>
              <a:alphaOff val="0"/>
            </a:schemeClr>
          </a:solidFill>
          <a:prstDash val="dash"/>
          <a:miter lim="800000"/>
        </a:ln>
        <a:effectLst/>
      </dgm:spPr>
    </dgm:pt>
    <dgm:pt modelId="{BCD9C364-BDA4-4E53-8EFE-904B5ED0C232}" type="pres">
      <dgm:prSet presAssocID="{7F9ABD5C-1F2B-49CD-8033-82A02E96A9A5}" presName="ConnectorPoint" presStyleLbl="alignNode1" presStyleIdx="5" presStyleCnt="7"/>
      <dgm:spPr/>
    </dgm:pt>
    <dgm:pt modelId="{85766B78-43B5-4549-8AA2-020AC38EE78D}" type="pres">
      <dgm:prSet presAssocID="{7F9ABD5C-1F2B-49CD-8033-82A02E96A9A5}" presName="EmptyPlaceHolder" presStyleCnt="0"/>
      <dgm:spPr/>
    </dgm:pt>
    <dgm:pt modelId="{D8433C8A-24A3-442F-8825-87B9484DB8EB}" type="pres">
      <dgm:prSet presAssocID="{53BAB0DF-2E9A-4689-B8F8-8FAA32084CDE}" presName="spaceBetweenRectangles" presStyleCnt="0"/>
      <dgm:spPr/>
    </dgm:pt>
    <dgm:pt modelId="{2682D5DE-8076-44F8-B4D1-8ACD05F55334}" type="pres">
      <dgm:prSet presAssocID="{5DB431EF-DF8B-4EBD-B8AC-A054CF2F234C}" presName="composite" presStyleCnt="0"/>
      <dgm:spPr/>
    </dgm:pt>
    <dgm:pt modelId="{E23741B9-C17B-4D34-B70F-4989D062676E}" type="pres">
      <dgm:prSet presAssocID="{5DB431EF-DF8B-4EBD-B8AC-A054CF2F234C}" presName="L1TextContainer" presStyleLbl="revTx" presStyleIdx="6" presStyleCnt="7">
        <dgm:presLayoutVars>
          <dgm:chMax val="1"/>
          <dgm:chPref val="1"/>
          <dgm:bulletEnabled val="1"/>
        </dgm:presLayoutVars>
      </dgm:prSet>
      <dgm:spPr/>
    </dgm:pt>
    <dgm:pt modelId="{FC7249B3-F53F-4CFE-BD88-3384965FD271}" type="pres">
      <dgm:prSet presAssocID="{5DB431EF-DF8B-4EBD-B8AC-A054CF2F234C}" presName="L2TextContainerWrapper" presStyleCnt="0">
        <dgm:presLayoutVars>
          <dgm:chMax val="0"/>
          <dgm:chPref val="0"/>
          <dgm:bulletEnabled val="1"/>
        </dgm:presLayoutVars>
      </dgm:prSet>
      <dgm:spPr/>
    </dgm:pt>
    <dgm:pt modelId="{908050C1-1A70-4221-9C01-18CFB8C2B158}" type="pres">
      <dgm:prSet presAssocID="{5DB431EF-DF8B-4EBD-B8AC-A054CF2F234C}" presName="L2TextContainer" presStyleLbl="bgAcc1" presStyleIdx="6" presStyleCnt="7"/>
      <dgm:spPr/>
    </dgm:pt>
    <dgm:pt modelId="{E06EEEA9-5DED-4B71-8AED-03D2DD845523}" type="pres">
      <dgm:prSet presAssocID="{5DB431EF-DF8B-4EBD-B8AC-A054CF2F234C}" presName="FlexibleEmptyPlaceHolder" presStyleCnt="0"/>
      <dgm:spPr/>
    </dgm:pt>
    <dgm:pt modelId="{3E6C4CC0-7AB7-4FF5-A8EC-F5918DF7F627}" type="pres">
      <dgm:prSet presAssocID="{5DB431EF-DF8B-4EBD-B8AC-A054CF2F234C}" presName="ConnectLine" presStyleLbl="sibTrans1D1" presStyleIdx="6" presStyleCnt="7"/>
      <dgm:spPr>
        <a:noFill/>
        <a:ln w="6350" cap="flat" cmpd="sng" algn="ctr">
          <a:solidFill>
            <a:schemeClr val="accent5">
              <a:hueOff val="-6758543"/>
              <a:satOff val="-17419"/>
              <a:lumOff val="-11765"/>
              <a:alphaOff val="0"/>
            </a:schemeClr>
          </a:solidFill>
          <a:prstDash val="dash"/>
          <a:miter lim="800000"/>
        </a:ln>
        <a:effectLst/>
      </dgm:spPr>
    </dgm:pt>
    <dgm:pt modelId="{549023CF-1123-4CEA-8F21-909A6C79A47F}" type="pres">
      <dgm:prSet presAssocID="{5DB431EF-DF8B-4EBD-B8AC-A054CF2F234C}" presName="ConnectorPoint" presStyleLbl="alignNode1" presStyleIdx="6" presStyleCnt="7"/>
      <dgm:spPr/>
    </dgm:pt>
    <dgm:pt modelId="{1AA9065C-0C29-4508-A42B-1D670D6DF100}" type="pres">
      <dgm:prSet presAssocID="{5DB431EF-DF8B-4EBD-B8AC-A054CF2F234C}" presName="EmptyPlaceHolder" presStyleCnt="0"/>
      <dgm:spPr/>
    </dgm:pt>
  </dgm:ptLst>
  <dgm:cxnLst>
    <dgm:cxn modelId="{CE3D7303-ABC3-42D7-8EC3-9A138729EFA9}" type="presOf" srcId="{07EF04B6-E28C-49B4-85B9-DCCBC4C3BE55}" destId="{5DBD1607-2F96-4F49-866D-AAA5795C4D22}" srcOrd="0" destOrd="0" presId="urn:microsoft.com/office/officeart/2016/7/layout/BasicTimeline"/>
    <dgm:cxn modelId="{05B44509-FB6F-40B0-B186-D411B3EBB58E}" srcId="{BF082224-70B4-4D11-99E5-D00098698DD6}" destId="{209E2E65-AC06-4160-B011-4BB41341D392}" srcOrd="0" destOrd="0" parTransId="{D49BF7C5-3DFD-4EEE-B89A-B4FD2EB781FB}" sibTransId="{B117EC7E-DFDA-4F86-8154-0CEB6BF3C4E7}"/>
    <dgm:cxn modelId="{D2AE430D-6753-446D-BEA6-01015F3C72D9}" type="presOf" srcId="{DB809C4D-416C-4DCC-901D-8F10CA73602A}" destId="{661438FE-887D-4FF5-958B-EF53E166A381}" srcOrd="0" destOrd="0" presId="urn:microsoft.com/office/officeart/2016/7/layout/BasicTimeline"/>
    <dgm:cxn modelId="{FEB68F24-2EC3-4D0E-BE8A-5C4B444EB946}" type="presOf" srcId="{CBBB9E3F-B5A9-4E0B-ACE6-DFF5920531F0}" destId="{DA0FFE3F-AD1B-42CA-86E4-AB3F3166C98F}" srcOrd="0" destOrd="0" presId="urn:microsoft.com/office/officeart/2016/7/layout/BasicTimeline"/>
    <dgm:cxn modelId="{5C555E28-CAF0-4F1D-9874-3E543D12CF14}" type="presOf" srcId="{A93A039F-D6CB-4E4B-BA94-55CB55914FF0}" destId="{F6D09ACA-C7BC-46ED-804E-C88ACD2E2FAA}" srcOrd="0" destOrd="0" presId="urn:microsoft.com/office/officeart/2016/7/layout/BasicTimeline"/>
    <dgm:cxn modelId="{AD59652D-64E5-4C8A-9E05-55937728816A}" type="presOf" srcId="{EB7D450F-D6A4-414E-B876-699C6E11D099}" destId="{EAAF5AD7-C541-4315-83A9-14A3EBADC005}" srcOrd="0" destOrd="0" presId="urn:microsoft.com/office/officeart/2016/7/layout/BasicTimeline"/>
    <dgm:cxn modelId="{AF6B7536-DE41-47F4-BDCE-18508FF7ED58}" srcId="{CBBB9E3F-B5A9-4E0B-ACE6-DFF5920531F0}" destId="{C992FB51-CEB5-48E3-9623-5D25EC35DCE3}" srcOrd="1" destOrd="0" parTransId="{14B69C39-DD4C-4883-8DC4-C25AEA0D534D}" sibTransId="{6A164F14-135B-43BC-8011-D5758F79E7BA}"/>
    <dgm:cxn modelId="{39F8423C-4522-493B-A2EA-E6F615D1DDB2}" srcId="{EB7D450F-D6A4-414E-B876-699C6E11D099}" destId="{07EF04B6-E28C-49B4-85B9-DCCBC4C3BE55}" srcOrd="0" destOrd="0" parTransId="{ED0F65F5-015D-4FE2-B665-C91274F2204D}" sibTransId="{8033E685-C5BF-48B7-8DB0-10AF3C3CE3FA}"/>
    <dgm:cxn modelId="{68A3E13C-71CB-4656-853B-2481F1AC07C4}" srcId="{CBBB9E3F-B5A9-4E0B-ACE6-DFF5920531F0}" destId="{9CD68E8D-6E34-4CAF-9CB0-E5BCDB45E6CC}" srcOrd="2" destOrd="0" parTransId="{BB914A53-781A-4347-8557-ED95B0C308DB}" sibTransId="{7F2CD61B-34B0-4598-80B0-92A819D1516F}"/>
    <dgm:cxn modelId="{A21AF440-AE00-4BE8-9914-4F7565A547A4}" type="presOf" srcId="{7F9ABD5C-1F2B-49CD-8033-82A02E96A9A5}" destId="{245A2D9A-4D4B-4D8D-9409-90E21491B242}" srcOrd="0" destOrd="0" presId="urn:microsoft.com/office/officeart/2016/7/layout/BasicTimeline"/>
    <dgm:cxn modelId="{B3AB7D5F-05EB-49D3-A9FF-7D87E02CB788}" type="presOf" srcId="{9CD68E8D-6E34-4CAF-9CB0-E5BCDB45E6CC}" destId="{16DCA9E2-F147-490F-B9A7-C547F8700376}" srcOrd="0" destOrd="0" presId="urn:microsoft.com/office/officeart/2016/7/layout/BasicTimeline"/>
    <dgm:cxn modelId="{26659E44-F073-443D-86EA-1F0C313B2A92}" srcId="{CBBB9E3F-B5A9-4E0B-ACE6-DFF5920531F0}" destId="{7F9ABD5C-1F2B-49CD-8033-82A02E96A9A5}" srcOrd="5" destOrd="0" parTransId="{DD384501-3A9F-4F3A-AA24-FD714C6E6601}" sibTransId="{53BAB0DF-2E9A-4689-B8F8-8FAA32084CDE}"/>
    <dgm:cxn modelId="{459EC46A-2581-4C4B-B5A1-CAFC0D87C540}" srcId="{5DB431EF-DF8B-4EBD-B8AC-A054CF2F234C}" destId="{CA0BDF25-C2A2-4DDC-B328-608ECF7B3543}" srcOrd="0" destOrd="0" parTransId="{08341D25-E661-43F0-8C45-7C63C833804D}" sibTransId="{47D85406-989C-46BD-A263-1B34F400D7C7}"/>
    <dgm:cxn modelId="{0E183A6D-0CC1-413F-A600-0D51041E31F5}" type="presOf" srcId="{C992FB51-CEB5-48E3-9623-5D25EC35DCE3}" destId="{2AD442D8-682B-4FAE-B374-1A8BEA48D9B5}" srcOrd="0" destOrd="0" presId="urn:microsoft.com/office/officeart/2016/7/layout/BasicTimeline"/>
    <dgm:cxn modelId="{1FF64C4F-0555-47ED-BB8F-5F69F0D796DD}" srcId="{CBBB9E3F-B5A9-4E0B-ACE6-DFF5920531F0}" destId="{5DB431EF-DF8B-4EBD-B8AC-A054CF2F234C}" srcOrd="6" destOrd="0" parTransId="{839537DD-D461-4675-BEE3-5EA029288508}" sibTransId="{85F21CAE-C64A-40D3-AAF9-F846FC51F098}"/>
    <dgm:cxn modelId="{7B4E734F-84F4-45AA-B5AE-30520D2D038A}" type="presOf" srcId="{24F1637A-3D3C-4F67-833B-9732DD2E71DC}" destId="{F53021DB-D2F3-4C98-BF74-2E465AC223C8}" srcOrd="0" destOrd="0" presId="urn:microsoft.com/office/officeart/2016/7/layout/BasicTimeline"/>
    <dgm:cxn modelId="{3E41C24F-F867-4A29-A722-F64B438FE963}" srcId="{C992FB51-CEB5-48E3-9623-5D25EC35DCE3}" destId="{A93A039F-D6CB-4E4B-BA94-55CB55914FF0}" srcOrd="0" destOrd="0" parTransId="{D468D554-FCFA-4BC4-833E-D89D6781FC39}" sibTransId="{972B1DE8-C94C-4729-B7B7-8B643D2731F2}"/>
    <dgm:cxn modelId="{EC71B251-E09B-43B5-BE38-5135970D2808}" type="presOf" srcId="{CA0BDF25-C2A2-4DDC-B328-608ECF7B3543}" destId="{908050C1-1A70-4221-9C01-18CFB8C2B158}" srcOrd="0" destOrd="0" presId="urn:microsoft.com/office/officeart/2016/7/layout/BasicTimeline"/>
    <dgm:cxn modelId="{E5AD7356-CAEC-474B-823E-B7D7D12891AA}" type="presOf" srcId="{5DB431EF-DF8B-4EBD-B8AC-A054CF2F234C}" destId="{E23741B9-C17B-4D34-B70F-4989D062676E}" srcOrd="0" destOrd="0" presId="urn:microsoft.com/office/officeart/2016/7/layout/BasicTimeline"/>
    <dgm:cxn modelId="{01EE4577-EE60-44A0-8AC9-C8505CB9C8B2}" srcId="{CBBB9E3F-B5A9-4E0B-ACE6-DFF5920531F0}" destId="{EB7D450F-D6A4-414E-B876-699C6E11D099}" srcOrd="3" destOrd="0" parTransId="{11F8AF09-58CD-4555-B76F-2ABBDE270A2B}" sibTransId="{7470E2F9-3D34-4BCA-A212-34C76A239521}"/>
    <dgm:cxn modelId="{DDB60C8C-4783-442A-A63D-3A293DA27E46}" srcId="{CBBB9E3F-B5A9-4E0B-ACE6-DFF5920531F0}" destId="{BF082224-70B4-4D11-99E5-D00098698DD6}" srcOrd="4" destOrd="0" parTransId="{FF9B0DCE-63A0-42AA-A588-626009E680BA}" sibTransId="{341CA03B-9787-47C0-8F8A-283DFE2252C6}"/>
    <dgm:cxn modelId="{FBC3CEB6-55AA-4C72-8957-B023283A97D8}" srcId="{9CD68E8D-6E34-4CAF-9CB0-E5BCDB45E6CC}" destId="{24F1637A-3D3C-4F67-833B-9732DD2E71DC}" srcOrd="0" destOrd="0" parTransId="{5D7AEE3B-C740-446F-A503-3D0187F22997}" sibTransId="{9C141E77-6B96-4181-B105-6FB63D9FC4F2}"/>
    <dgm:cxn modelId="{D3F96BBB-B830-4729-8D79-E617A113F581}" type="presOf" srcId="{5156EB99-4D35-44BA-BBCF-DDEFF1E84F21}" destId="{7118F261-AE99-45FD-8552-A7B79B75BF0D}" srcOrd="0" destOrd="0" presId="urn:microsoft.com/office/officeart/2016/7/layout/BasicTimeline"/>
    <dgm:cxn modelId="{0EA5BAC3-5459-4A96-8F96-01AB2CE99363}" type="presOf" srcId="{BF082224-70B4-4D11-99E5-D00098698DD6}" destId="{887CD54E-B36C-40EF-9151-221BCFA248E6}" srcOrd="0" destOrd="0" presId="urn:microsoft.com/office/officeart/2016/7/layout/BasicTimeline"/>
    <dgm:cxn modelId="{A497D4C6-C1A2-41FF-9D57-FAAE52384FF9}" srcId="{5156EB99-4D35-44BA-BBCF-DDEFF1E84F21}" destId="{DB809C4D-416C-4DCC-901D-8F10CA73602A}" srcOrd="0" destOrd="0" parTransId="{5F1AA84E-9AD0-45BB-9571-5D6829AA6CE7}" sibTransId="{0937D3A9-882F-4F09-AD07-C80D7D3AD437}"/>
    <dgm:cxn modelId="{D3FD45D3-A3CB-4487-A0B5-57986360A9F6}" type="presOf" srcId="{209E2E65-AC06-4160-B011-4BB41341D392}" destId="{1ABC91ED-6475-420B-9643-8E8A46990687}" srcOrd="0" destOrd="0" presId="urn:microsoft.com/office/officeart/2016/7/layout/BasicTimeline"/>
    <dgm:cxn modelId="{18DED6D3-D59E-444E-B881-05CA4833F381}" srcId="{CBBB9E3F-B5A9-4E0B-ACE6-DFF5920531F0}" destId="{5156EB99-4D35-44BA-BBCF-DDEFF1E84F21}" srcOrd="0" destOrd="0" parTransId="{1FCEBCC6-CD04-484D-9CC4-3D930C16C95E}" sibTransId="{81D85312-843C-4359-A6D3-5BC2A3F6723A}"/>
    <dgm:cxn modelId="{CFB7BDE7-FE6A-4AA6-98D7-091481571C2B}" type="presOf" srcId="{03708AC1-89BD-4C22-A61C-EF93B9C573FE}" destId="{4A4D5AF9-76AF-447A-BCFC-E0F03F042258}" srcOrd="0" destOrd="0" presId="urn:microsoft.com/office/officeart/2016/7/layout/BasicTimeline"/>
    <dgm:cxn modelId="{D1B026F8-72EB-4146-A136-5C86CACB47BF}" srcId="{7F9ABD5C-1F2B-49CD-8033-82A02E96A9A5}" destId="{03708AC1-89BD-4C22-A61C-EF93B9C573FE}" srcOrd="0" destOrd="0" parTransId="{27BDFCF4-6665-4C89-9FF1-A6EBEDE7C082}" sibTransId="{1F3CAB95-DA35-42A0-BC25-F2017F0BEA09}"/>
    <dgm:cxn modelId="{D8F5EF65-E4E8-4926-AECA-D9DF715E6C57}" type="presParOf" srcId="{DA0FFE3F-AD1B-42CA-86E4-AB3F3166C98F}" destId="{F6AF613F-7A5D-454C-B78D-177BC25A0D81}" srcOrd="0" destOrd="0" presId="urn:microsoft.com/office/officeart/2016/7/layout/BasicTimeline"/>
    <dgm:cxn modelId="{7A8C47C4-ED7B-4A74-99F9-D1DD8BE50997}" type="presParOf" srcId="{DA0FFE3F-AD1B-42CA-86E4-AB3F3166C98F}" destId="{EFA54A43-CBD1-4CCD-A94A-99B249636EE9}" srcOrd="1" destOrd="0" presId="urn:microsoft.com/office/officeart/2016/7/layout/BasicTimeline"/>
    <dgm:cxn modelId="{2E398FD1-F9F4-43BB-B7B1-7A08A6636FE4}" type="presParOf" srcId="{EFA54A43-CBD1-4CCD-A94A-99B249636EE9}" destId="{F00D4DDF-ACF3-4989-B084-89B8B6B92307}" srcOrd="0" destOrd="0" presId="urn:microsoft.com/office/officeart/2016/7/layout/BasicTimeline"/>
    <dgm:cxn modelId="{5945AC70-99A5-4776-A739-E54955163ABA}" type="presParOf" srcId="{F00D4DDF-ACF3-4989-B084-89B8B6B92307}" destId="{7118F261-AE99-45FD-8552-A7B79B75BF0D}" srcOrd="0" destOrd="0" presId="urn:microsoft.com/office/officeart/2016/7/layout/BasicTimeline"/>
    <dgm:cxn modelId="{6169C453-8007-4FBE-8ABC-97D25B5CCF24}" type="presParOf" srcId="{F00D4DDF-ACF3-4989-B084-89B8B6B92307}" destId="{521DD865-8472-4E83-B656-557A2CAB4138}" srcOrd="1" destOrd="0" presId="urn:microsoft.com/office/officeart/2016/7/layout/BasicTimeline"/>
    <dgm:cxn modelId="{1B262CC6-386E-416E-B029-0CA655AF2347}" type="presParOf" srcId="{521DD865-8472-4E83-B656-557A2CAB4138}" destId="{661438FE-887D-4FF5-958B-EF53E166A381}" srcOrd="0" destOrd="0" presId="urn:microsoft.com/office/officeart/2016/7/layout/BasicTimeline"/>
    <dgm:cxn modelId="{2C35566B-BBB8-430A-A62C-52A11C9E6BDF}" type="presParOf" srcId="{521DD865-8472-4E83-B656-557A2CAB4138}" destId="{3E2F0715-DB17-4787-9CBB-C2457C11606C}" srcOrd="1" destOrd="0" presId="urn:microsoft.com/office/officeart/2016/7/layout/BasicTimeline"/>
    <dgm:cxn modelId="{FACE303E-1B98-486F-ABB3-549ABADF5528}" type="presParOf" srcId="{F00D4DDF-ACF3-4989-B084-89B8B6B92307}" destId="{F941AEDD-D12C-49D8-817D-AA8E925BCDDA}" srcOrd="2" destOrd="0" presId="urn:microsoft.com/office/officeart/2016/7/layout/BasicTimeline"/>
    <dgm:cxn modelId="{B3FF2E5E-B785-4E6E-A1DA-D038E0C7C722}" type="presParOf" srcId="{F00D4DDF-ACF3-4989-B084-89B8B6B92307}" destId="{DB43CB8D-F246-42E6-A28F-2259D64F6B0F}" srcOrd="3" destOrd="0" presId="urn:microsoft.com/office/officeart/2016/7/layout/BasicTimeline"/>
    <dgm:cxn modelId="{A9895F31-FEC2-4A01-9F45-341269ABBE4C}" type="presParOf" srcId="{F00D4DDF-ACF3-4989-B084-89B8B6B92307}" destId="{A6CF9D4B-CBF0-46AC-8C8B-71063437909C}" srcOrd="4" destOrd="0" presId="urn:microsoft.com/office/officeart/2016/7/layout/BasicTimeline"/>
    <dgm:cxn modelId="{08998B1B-06A2-4FBB-B64D-F80771EBF65F}" type="presParOf" srcId="{EFA54A43-CBD1-4CCD-A94A-99B249636EE9}" destId="{24457AA0-5F90-4D34-BBAB-FE503646454A}" srcOrd="1" destOrd="0" presId="urn:microsoft.com/office/officeart/2016/7/layout/BasicTimeline"/>
    <dgm:cxn modelId="{04CE8E07-47A0-4299-A4AA-53B1D636F6D0}" type="presParOf" srcId="{EFA54A43-CBD1-4CCD-A94A-99B249636EE9}" destId="{FD73B867-F75B-4376-809B-895164B8CC99}" srcOrd="2" destOrd="0" presId="urn:microsoft.com/office/officeart/2016/7/layout/BasicTimeline"/>
    <dgm:cxn modelId="{A984EF11-EA1B-4877-B689-3103F78F3225}" type="presParOf" srcId="{FD73B867-F75B-4376-809B-895164B8CC99}" destId="{2AD442D8-682B-4FAE-B374-1A8BEA48D9B5}" srcOrd="0" destOrd="0" presId="urn:microsoft.com/office/officeart/2016/7/layout/BasicTimeline"/>
    <dgm:cxn modelId="{728E0FEA-E259-4A97-AB38-34DE9BEAB80B}" type="presParOf" srcId="{FD73B867-F75B-4376-809B-895164B8CC99}" destId="{72840FB4-69D3-417A-88E1-2A66A8BDAFE7}" srcOrd="1" destOrd="0" presId="urn:microsoft.com/office/officeart/2016/7/layout/BasicTimeline"/>
    <dgm:cxn modelId="{4691CC82-CA1F-453D-9F41-02057554C9D6}" type="presParOf" srcId="{72840FB4-69D3-417A-88E1-2A66A8BDAFE7}" destId="{F6D09ACA-C7BC-46ED-804E-C88ACD2E2FAA}" srcOrd="0" destOrd="0" presId="urn:microsoft.com/office/officeart/2016/7/layout/BasicTimeline"/>
    <dgm:cxn modelId="{024B6F70-ECDB-4DD9-BAC0-54C400F0255D}" type="presParOf" srcId="{72840FB4-69D3-417A-88E1-2A66A8BDAFE7}" destId="{93329F5D-2C3F-4F92-92A9-061EA835DC61}" srcOrd="1" destOrd="0" presId="urn:microsoft.com/office/officeart/2016/7/layout/BasicTimeline"/>
    <dgm:cxn modelId="{7ECBB4A9-EFBE-41C1-A475-6E7A32A20DCD}" type="presParOf" srcId="{FD73B867-F75B-4376-809B-895164B8CC99}" destId="{D07528AB-973F-47BE-8504-91DD3EAF117F}" srcOrd="2" destOrd="0" presId="urn:microsoft.com/office/officeart/2016/7/layout/BasicTimeline"/>
    <dgm:cxn modelId="{836C8C33-4E93-4031-A135-1BA6FE5B7ED0}" type="presParOf" srcId="{FD73B867-F75B-4376-809B-895164B8CC99}" destId="{76224401-B8BE-49B8-8AE0-BB30FD4678A8}" srcOrd="3" destOrd="0" presId="urn:microsoft.com/office/officeart/2016/7/layout/BasicTimeline"/>
    <dgm:cxn modelId="{02D3893F-4A23-4A02-804C-57D4E75264B0}" type="presParOf" srcId="{FD73B867-F75B-4376-809B-895164B8CC99}" destId="{01BF22C9-C6BD-4209-ABBE-E72D16DC1442}" srcOrd="4" destOrd="0" presId="urn:microsoft.com/office/officeart/2016/7/layout/BasicTimeline"/>
    <dgm:cxn modelId="{372693BD-1E57-454B-B156-EB7B78C085D5}" type="presParOf" srcId="{EFA54A43-CBD1-4CCD-A94A-99B249636EE9}" destId="{3B1CE64A-7E2F-44DA-A46B-08FA0AFE1B74}" srcOrd="3" destOrd="0" presId="urn:microsoft.com/office/officeart/2016/7/layout/BasicTimeline"/>
    <dgm:cxn modelId="{4AC8FD37-809B-4465-9580-018BA43099CC}" type="presParOf" srcId="{EFA54A43-CBD1-4CCD-A94A-99B249636EE9}" destId="{944CD906-7747-42DA-9B50-DF2222AD8853}" srcOrd="4" destOrd="0" presId="urn:microsoft.com/office/officeart/2016/7/layout/BasicTimeline"/>
    <dgm:cxn modelId="{D534EAC5-6990-44BA-828A-3577A5CFDE1F}" type="presParOf" srcId="{944CD906-7747-42DA-9B50-DF2222AD8853}" destId="{16DCA9E2-F147-490F-B9A7-C547F8700376}" srcOrd="0" destOrd="0" presId="urn:microsoft.com/office/officeart/2016/7/layout/BasicTimeline"/>
    <dgm:cxn modelId="{2846D2DC-2B83-4889-8C93-A7ED7162DA80}" type="presParOf" srcId="{944CD906-7747-42DA-9B50-DF2222AD8853}" destId="{0A758777-F2E6-4280-BFDC-56AC60595797}" srcOrd="1" destOrd="0" presId="urn:microsoft.com/office/officeart/2016/7/layout/BasicTimeline"/>
    <dgm:cxn modelId="{2F5EBEAD-B03E-4221-B724-A6CE36CEA55D}" type="presParOf" srcId="{0A758777-F2E6-4280-BFDC-56AC60595797}" destId="{F53021DB-D2F3-4C98-BF74-2E465AC223C8}" srcOrd="0" destOrd="0" presId="urn:microsoft.com/office/officeart/2016/7/layout/BasicTimeline"/>
    <dgm:cxn modelId="{E7A28095-4F3A-41A6-842C-902EC8EC645F}" type="presParOf" srcId="{0A758777-F2E6-4280-BFDC-56AC60595797}" destId="{E10BDCA6-88C5-4311-A6D4-5D24F147C021}" srcOrd="1" destOrd="0" presId="urn:microsoft.com/office/officeart/2016/7/layout/BasicTimeline"/>
    <dgm:cxn modelId="{A00248AD-5AD1-44AE-917F-4E8D22438A11}" type="presParOf" srcId="{944CD906-7747-42DA-9B50-DF2222AD8853}" destId="{AC63C443-9343-4490-81DC-134E1BA473F9}" srcOrd="2" destOrd="0" presId="urn:microsoft.com/office/officeart/2016/7/layout/BasicTimeline"/>
    <dgm:cxn modelId="{465A6C19-E238-4302-A9AE-77FEE521D482}" type="presParOf" srcId="{944CD906-7747-42DA-9B50-DF2222AD8853}" destId="{DA547EFD-B9FC-4745-B1FE-664E1965FD01}" srcOrd="3" destOrd="0" presId="urn:microsoft.com/office/officeart/2016/7/layout/BasicTimeline"/>
    <dgm:cxn modelId="{950C4DE9-A5B2-41C5-9AD1-877DB6725A21}" type="presParOf" srcId="{944CD906-7747-42DA-9B50-DF2222AD8853}" destId="{9D54E133-AE55-4FB2-8AE3-FEA89AC90E7A}" srcOrd="4" destOrd="0" presId="urn:microsoft.com/office/officeart/2016/7/layout/BasicTimeline"/>
    <dgm:cxn modelId="{1EC1F409-F0D2-4771-A207-282BE4429EFF}" type="presParOf" srcId="{EFA54A43-CBD1-4CCD-A94A-99B249636EE9}" destId="{73234887-3239-41DE-B778-2562DFA44121}" srcOrd="5" destOrd="0" presId="urn:microsoft.com/office/officeart/2016/7/layout/BasicTimeline"/>
    <dgm:cxn modelId="{9AD52ACB-07C4-4BC5-ABF7-DDB36B0FA225}" type="presParOf" srcId="{EFA54A43-CBD1-4CCD-A94A-99B249636EE9}" destId="{D0709E92-247A-42A4-B17E-E5AD3CD4AB23}" srcOrd="6" destOrd="0" presId="urn:microsoft.com/office/officeart/2016/7/layout/BasicTimeline"/>
    <dgm:cxn modelId="{D07B4422-4FE3-42FF-8A70-3A4EDE4786CF}" type="presParOf" srcId="{D0709E92-247A-42A4-B17E-E5AD3CD4AB23}" destId="{EAAF5AD7-C541-4315-83A9-14A3EBADC005}" srcOrd="0" destOrd="0" presId="urn:microsoft.com/office/officeart/2016/7/layout/BasicTimeline"/>
    <dgm:cxn modelId="{414FAA20-2E96-4122-A888-05AA0ED56CCF}" type="presParOf" srcId="{D0709E92-247A-42A4-B17E-E5AD3CD4AB23}" destId="{DD5E8399-8507-494C-9190-8CE57D899DDA}" srcOrd="1" destOrd="0" presId="urn:microsoft.com/office/officeart/2016/7/layout/BasicTimeline"/>
    <dgm:cxn modelId="{CE7F5774-97B8-4C3D-83AA-0B659362C90D}" type="presParOf" srcId="{DD5E8399-8507-494C-9190-8CE57D899DDA}" destId="{5DBD1607-2F96-4F49-866D-AAA5795C4D22}" srcOrd="0" destOrd="0" presId="urn:microsoft.com/office/officeart/2016/7/layout/BasicTimeline"/>
    <dgm:cxn modelId="{81286060-D1A4-4D67-871E-8FEDAD11E052}" type="presParOf" srcId="{DD5E8399-8507-494C-9190-8CE57D899DDA}" destId="{53D6317D-AADB-4469-88BF-FCF6ADF9C1AE}" srcOrd="1" destOrd="0" presId="urn:microsoft.com/office/officeart/2016/7/layout/BasicTimeline"/>
    <dgm:cxn modelId="{85A973F7-C592-42E0-9E47-B10196B35685}" type="presParOf" srcId="{D0709E92-247A-42A4-B17E-E5AD3CD4AB23}" destId="{03AC3A5A-586E-4655-9A22-3E2D49F26E58}" srcOrd="2" destOrd="0" presId="urn:microsoft.com/office/officeart/2016/7/layout/BasicTimeline"/>
    <dgm:cxn modelId="{8BABF759-375D-4123-BAE9-E67C0C95DE40}" type="presParOf" srcId="{D0709E92-247A-42A4-B17E-E5AD3CD4AB23}" destId="{F5322FD9-8813-49FD-A801-ECEFDD9DB8FB}" srcOrd="3" destOrd="0" presId="urn:microsoft.com/office/officeart/2016/7/layout/BasicTimeline"/>
    <dgm:cxn modelId="{3095DEF4-D545-4476-8274-57A41ABD9764}" type="presParOf" srcId="{D0709E92-247A-42A4-B17E-E5AD3CD4AB23}" destId="{FE2658DD-69C5-46AE-8C2E-4A79529A4B06}" srcOrd="4" destOrd="0" presId="urn:microsoft.com/office/officeart/2016/7/layout/BasicTimeline"/>
    <dgm:cxn modelId="{F548B3F3-21BE-4A16-AE99-19C18C954E0B}" type="presParOf" srcId="{EFA54A43-CBD1-4CCD-A94A-99B249636EE9}" destId="{7645B28C-8FEA-41D5-A8B5-2CCFAAB82928}" srcOrd="7" destOrd="0" presId="urn:microsoft.com/office/officeart/2016/7/layout/BasicTimeline"/>
    <dgm:cxn modelId="{3F592926-27A4-44C6-92E4-6F11A03E5A0B}" type="presParOf" srcId="{EFA54A43-CBD1-4CCD-A94A-99B249636EE9}" destId="{26E11A3B-55F4-44A7-B2F7-DDB93223FA10}" srcOrd="8" destOrd="0" presId="urn:microsoft.com/office/officeart/2016/7/layout/BasicTimeline"/>
    <dgm:cxn modelId="{082CF210-6DDD-46A2-A0FA-0DBA771A459A}" type="presParOf" srcId="{26E11A3B-55F4-44A7-B2F7-DDB93223FA10}" destId="{887CD54E-B36C-40EF-9151-221BCFA248E6}" srcOrd="0" destOrd="0" presId="urn:microsoft.com/office/officeart/2016/7/layout/BasicTimeline"/>
    <dgm:cxn modelId="{320E574F-BF37-4BEC-96A5-6EB4F275DEE8}" type="presParOf" srcId="{26E11A3B-55F4-44A7-B2F7-DDB93223FA10}" destId="{B7F03098-BEE7-4DCC-B1BB-70B32ACE66DC}" srcOrd="1" destOrd="0" presId="urn:microsoft.com/office/officeart/2016/7/layout/BasicTimeline"/>
    <dgm:cxn modelId="{CB270B24-9725-4265-97E1-57F1B325A281}" type="presParOf" srcId="{B7F03098-BEE7-4DCC-B1BB-70B32ACE66DC}" destId="{1ABC91ED-6475-420B-9643-8E8A46990687}" srcOrd="0" destOrd="0" presId="urn:microsoft.com/office/officeart/2016/7/layout/BasicTimeline"/>
    <dgm:cxn modelId="{8A69B619-9BEE-4977-9F72-58B56DAB55AA}" type="presParOf" srcId="{B7F03098-BEE7-4DCC-B1BB-70B32ACE66DC}" destId="{7DE9798D-40ED-41F7-AAB2-885357A2D482}" srcOrd="1" destOrd="0" presId="urn:microsoft.com/office/officeart/2016/7/layout/BasicTimeline"/>
    <dgm:cxn modelId="{99125DF4-D270-4CAA-AB12-08D24A7FA8BB}" type="presParOf" srcId="{26E11A3B-55F4-44A7-B2F7-DDB93223FA10}" destId="{BCCDF912-2153-4084-9AD9-3691CAD435A0}" srcOrd="2" destOrd="0" presId="urn:microsoft.com/office/officeart/2016/7/layout/BasicTimeline"/>
    <dgm:cxn modelId="{D9B9075A-51E9-466E-9C49-4C206B94E9B9}" type="presParOf" srcId="{26E11A3B-55F4-44A7-B2F7-DDB93223FA10}" destId="{6FE88504-B389-4503-AA46-631C9689554B}" srcOrd="3" destOrd="0" presId="urn:microsoft.com/office/officeart/2016/7/layout/BasicTimeline"/>
    <dgm:cxn modelId="{6533A2EF-EBD9-4278-9009-27D01B70CA8A}" type="presParOf" srcId="{26E11A3B-55F4-44A7-B2F7-DDB93223FA10}" destId="{3022C55E-C31E-4898-8AA8-A71162F23E1D}" srcOrd="4" destOrd="0" presId="urn:microsoft.com/office/officeart/2016/7/layout/BasicTimeline"/>
    <dgm:cxn modelId="{E525A446-CC3C-4738-B7A5-5E095FE86591}" type="presParOf" srcId="{EFA54A43-CBD1-4CCD-A94A-99B249636EE9}" destId="{B2C0DFCA-4071-48E7-B9AE-D1B082130F26}" srcOrd="9" destOrd="0" presId="urn:microsoft.com/office/officeart/2016/7/layout/BasicTimeline"/>
    <dgm:cxn modelId="{4C9FA6FA-7A50-4015-BE93-68429AFF06CF}" type="presParOf" srcId="{EFA54A43-CBD1-4CCD-A94A-99B249636EE9}" destId="{D8F4740A-8D34-49AE-B477-C45ECC3863DE}" srcOrd="10" destOrd="0" presId="urn:microsoft.com/office/officeart/2016/7/layout/BasicTimeline"/>
    <dgm:cxn modelId="{8B7F136D-1782-4B8A-BD54-4542A67C650E}" type="presParOf" srcId="{D8F4740A-8D34-49AE-B477-C45ECC3863DE}" destId="{245A2D9A-4D4B-4D8D-9409-90E21491B242}" srcOrd="0" destOrd="0" presId="urn:microsoft.com/office/officeart/2016/7/layout/BasicTimeline"/>
    <dgm:cxn modelId="{1500250C-9264-4B7D-998F-89530F457E51}" type="presParOf" srcId="{D8F4740A-8D34-49AE-B477-C45ECC3863DE}" destId="{67E41F91-F6B4-4ED3-AED3-608DD33FE32D}" srcOrd="1" destOrd="0" presId="urn:microsoft.com/office/officeart/2016/7/layout/BasicTimeline"/>
    <dgm:cxn modelId="{C90E529A-A973-4F8B-9F4E-DCE38AED00D4}" type="presParOf" srcId="{67E41F91-F6B4-4ED3-AED3-608DD33FE32D}" destId="{4A4D5AF9-76AF-447A-BCFC-E0F03F042258}" srcOrd="0" destOrd="0" presId="urn:microsoft.com/office/officeart/2016/7/layout/BasicTimeline"/>
    <dgm:cxn modelId="{EF35E6A1-9246-485F-B5BC-2C5C1C1B5E4D}" type="presParOf" srcId="{67E41F91-F6B4-4ED3-AED3-608DD33FE32D}" destId="{6D31970E-5600-4F78-B7C0-43E43FF213D4}" srcOrd="1" destOrd="0" presId="urn:microsoft.com/office/officeart/2016/7/layout/BasicTimeline"/>
    <dgm:cxn modelId="{9FD34CF1-96AC-49C1-8278-173158EAC09E}" type="presParOf" srcId="{D8F4740A-8D34-49AE-B477-C45ECC3863DE}" destId="{7837FF4E-C9F6-4D26-9012-B883BDB4E85B}" srcOrd="2" destOrd="0" presId="urn:microsoft.com/office/officeart/2016/7/layout/BasicTimeline"/>
    <dgm:cxn modelId="{ABAE26F6-EFE2-448E-9CC2-24B5FE2911DA}" type="presParOf" srcId="{D8F4740A-8D34-49AE-B477-C45ECC3863DE}" destId="{BCD9C364-BDA4-4E53-8EFE-904B5ED0C232}" srcOrd="3" destOrd="0" presId="urn:microsoft.com/office/officeart/2016/7/layout/BasicTimeline"/>
    <dgm:cxn modelId="{9F4D5FBE-3075-410A-A59C-EE070DE00C7E}" type="presParOf" srcId="{D8F4740A-8D34-49AE-B477-C45ECC3863DE}" destId="{85766B78-43B5-4549-8AA2-020AC38EE78D}" srcOrd="4" destOrd="0" presId="urn:microsoft.com/office/officeart/2016/7/layout/BasicTimeline"/>
    <dgm:cxn modelId="{37B046EF-88D0-48C3-8672-21ED63DD6E76}" type="presParOf" srcId="{EFA54A43-CBD1-4CCD-A94A-99B249636EE9}" destId="{D8433C8A-24A3-442F-8825-87B9484DB8EB}" srcOrd="11" destOrd="0" presId="urn:microsoft.com/office/officeart/2016/7/layout/BasicTimeline"/>
    <dgm:cxn modelId="{7EABC191-03D7-427A-9D5A-9049E119CAF3}" type="presParOf" srcId="{EFA54A43-CBD1-4CCD-A94A-99B249636EE9}" destId="{2682D5DE-8076-44F8-B4D1-8ACD05F55334}" srcOrd="12" destOrd="0" presId="urn:microsoft.com/office/officeart/2016/7/layout/BasicTimeline"/>
    <dgm:cxn modelId="{AB84A479-1976-4F60-8A7C-3E6D0F84BA18}" type="presParOf" srcId="{2682D5DE-8076-44F8-B4D1-8ACD05F55334}" destId="{E23741B9-C17B-4D34-B70F-4989D062676E}" srcOrd="0" destOrd="0" presId="urn:microsoft.com/office/officeart/2016/7/layout/BasicTimeline"/>
    <dgm:cxn modelId="{6D0C8718-5755-43CA-9946-FBBE3D0272CA}" type="presParOf" srcId="{2682D5DE-8076-44F8-B4D1-8ACD05F55334}" destId="{FC7249B3-F53F-4CFE-BD88-3384965FD271}" srcOrd="1" destOrd="0" presId="urn:microsoft.com/office/officeart/2016/7/layout/BasicTimeline"/>
    <dgm:cxn modelId="{B6D596C3-F92E-4DD1-A769-D69057EE608C}" type="presParOf" srcId="{FC7249B3-F53F-4CFE-BD88-3384965FD271}" destId="{908050C1-1A70-4221-9C01-18CFB8C2B158}" srcOrd="0" destOrd="0" presId="urn:microsoft.com/office/officeart/2016/7/layout/BasicTimeline"/>
    <dgm:cxn modelId="{E033076F-2883-4946-AEF9-030212F0645D}" type="presParOf" srcId="{FC7249B3-F53F-4CFE-BD88-3384965FD271}" destId="{E06EEEA9-5DED-4B71-8AED-03D2DD845523}" srcOrd="1" destOrd="0" presId="urn:microsoft.com/office/officeart/2016/7/layout/BasicTimeline"/>
    <dgm:cxn modelId="{45644538-965D-4A8F-8BD6-6B05DE369E3D}" type="presParOf" srcId="{2682D5DE-8076-44F8-B4D1-8ACD05F55334}" destId="{3E6C4CC0-7AB7-4FF5-A8EC-F5918DF7F627}" srcOrd="2" destOrd="0" presId="urn:microsoft.com/office/officeart/2016/7/layout/BasicTimeline"/>
    <dgm:cxn modelId="{8BCC0947-68E1-4B35-8165-F5BE13D1EC50}" type="presParOf" srcId="{2682D5DE-8076-44F8-B4D1-8ACD05F55334}" destId="{549023CF-1123-4CEA-8F21-909A6C79A47F}" srcOrd="3" destOrd="0" presId="urn:microsoft.com/office/officeart/2016/7/layout/BasicTimeline"/>
    <dgm:cxn modelId="{0D6D03B6-766D-4BA8-B076-56BB5CF3263C}" type="presParOf" srcId="{2682D5DE-8076-44F8-B4D1-8ACD05F55334}" destId="{1AA9065C-0C29-4508-A42B-1D670D6DF100}"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6D9B22-B2D5-463C-9FAA-59970E2E4880}"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C781D521-5944-4ADB-AC4D-9B97D412A34F}">
      <dgm:prSet/>
      <dgm:spPr/>
      <dgm:t>
        <a:bodyPr/>
        <a:lstStyle/>
        <a:p>
          <a:pPr rtl="0"/>
          <a:r>
            <a:rPr lang="en-US" b="1">
              <a:solidFill>
                <a:srgbClr val="002060"/>
              </a:solidFill>
              <a:latin typeface="Cambria"/>
              <a:ea typeface="Cambria"/>
              <a:cs typeface="ADLaM Display"/>
            </a:rPr>
            <a:t>Malware: </a:t>
          </a:r>
          <a:endParaRPr lang="en-US" b="1">
            <a:latin typeface="Calibri Light" panose="020F0302020204030204"/>
            <a:ea typeface="Cambria"/>
            <a:cs typeface="Calibri Light" panose="020F0302020204030204"/>
          </a:endParaRPr>
        </a:p>
      </dgm:t>
    </dgm:pt>
    <dgm:pt modelId="{6C5EBF94-5499-4BE5-8878-17210E3A7AF1}" type="parTrans" cxnId="{71CF1703-07D7-4526-A4CB-34F1FE293EE1}">
      <dgm:prSet/>
      <dgm:spPr/>
      <dgm:t>
        <a:bodyPr/>
        <a:lstStyle/>
        <a:p>
          <a:endParaRPr lang="en-US"/>
        </a:p>
      </dgm:t>
    </dgm:pt>
    <dgm:pt modelId="{F8EACC1C-6513-46EF-A683-E4825282CBF9}" type="sibTrans" cxnId="{71CF1703-07D7-4526-A4CB-34F1FE293EE1}">
      <dgm:prSet/>
      <dgm:spPr/>
      <dgm:t>
        <a:bodyPr/>
        <a:lstStyle/>
        <a:p>
          <a:endParaRPr lang="en-US"/>
        </a:p>
      </dgm:t>
    </dgm:pt>
    <dgm:pt modelId="{EE2FCBF7-8F83-4C99-A6F8-2A85FA4B0346}">
      <dgm:prSet/>
      <dgm:spPr/>
      <dgm:t>
        <a:bodyPr/>
        <a:lstStyle/>
        <a:p>
          <a:r>
            <a:rPr lang="en-US" b="1"/>
            <a:t>Worms</a:t>
          </a:r>
          <a:r>
            <a:rPr lang="en-US"/>
            <a:t>: Malicious software that spreads rapidly through networks, exploiting vulnerabilities.</a:t>
          </a:r>
        </a:p>
      </dgm:t>
    </dgm:pt>
    <dgm:pt modelId="{13371909-7AF6-4FA8-B801-E4C61A803D7A}" type="parTrans" cxnId="{BBBB4C1C-3DCB-462E-92B9-9D677DCD1738}">
      <dgm:prSet/>
      <dgm:spPr/>
      <dgm:t>
        <a:bodyPr/>
        <a:lstStyle/>
        <a:p>
          <a:endParaRPr lang="en-US"/>
        </a:p>
      </dgm:t>
    </dgm:pt>
    <dgm:pt modelId="{05A526C1-37E0-4E52-9491-07239A6E0718}" type="sibTrans" cxnId="{BBBB4C1C-3DCB-462E-92B9-9D677DCD1738}">
      <dgm:prSet/>
      <dgm:spPr/>
      <dgm:t>
        <a:bodyPr/>
        <a:lstStyle/>
        <a:p>
          <a:endParaRPr lang="en-US"/>
        </a:p>
      </dgm:t>
    </dgm:pt>
    <dgm:pt modelId="{3AFBED5C-63C4-47D5-8CEA-E23EE89BE903}">
      <dgm:prSet/>
      <dgm:spPr/>
      <dgm:t>
        <a:bodyPr/>
        <a:lstStyle/>
        <a:p>
          <a:r>
            <a:rPr lang="en-US" b="1"/>
            <a:t>Trojans</a:t>
          </a:r>
          <a:r>
            <a:rPr lang="en-US"/>
            <a:t>: Disguised as legitimate software, they grant attackers access to systems once downloaded.</a:t>
          </a:r>
        </a:p>
      </dgm:t>
    </dgm:pt>
    <dgm:pt modelId="{A840B802-5822-4CA6-B1A3-17B790760638}" type="parTrans" cxnId="{747ED8B8-4FDB-499C-81CE-99C7D6E2FD52}">
      <dgm:prSet/>
      <dgm:spPr/>
      <dgm:t>
        <a:bodyPr/>
        <a:lstStyle/>
        <a:p>
          <a:endParaRPr lang="en-US"/>
        </a:p>
      </dgm:t>
    </dgm:pt>
    <dgm:pt modelId="{C11FEB89-D1FC-4283-9CAE-A3931FD8E74A}" type="sibTrans" cxnId="{747ED8B8-4FDB-499C-81CE-99C7D6E2FD52}">
      <dgm:prSet/>
      <dgm:spPr/>
      <dgm:t>
        <a:bodyPr/>
        <a:lstStyle/>
        <a:p>
          <a:endParaRPr lang="en-US"/>
        </a:p>
      </dgm:t>
    </dgm:pt>
    <dgm:pt modelId="{54A29634-E0B3-450D-8B1D-D1250F322C81}">
      <dgm:prSet/>
      <dgm:spPr/>
      <dgm:t>
        <a:bodyPr/>
        <a:lstStyle/>
        <a:p>
          <a:r>
            <a:rPr lang="en-US" b="1">
              <a:solidFill>
                <a:srgbClr val="002060"/>
              </a:solidFill>
              <a:latin typeface="Cambria"/>
              <a:ea typeface="Cambria"/>
            </a:rPr>
            <a:t>Phishing</a:t>
          </a:r>
          <a:endParaRPr lang="en-US"/>
        </a:p>
      </dgm:t>
    </dgm:pt>
    <dgm:pt modelId="{601033C6-F924-46E2-900E-B77CDFF821CF}" type="parTrans" cxnId="{9B809553-0D89-41A7-B73F-707E8F1F0B62}">
      <dgm:prSet/>
      <dgm:spPr/>
      <dgm:t>
        <a:bodyPr/>
        <a:lstStyle/>
        <a:p>
          <a:endParaRPr lang="en-US"/>
        </a:p>
      </dgm:t>
    </dgm:pt>
    <dgm:pt modelId="{EBCCF09E-9D4D-4F2B-B8DC-4FA3A7A6ABEB}" type="sibTrans" cxnId="{9B809553-0D89-41A7-B73F-707E8F1F0B62}">
      <dgm:prSet/>
      <dgm:spPr/>
      <dgm:t>
        <a:bodyPr/>
        <a:lstStyle/>
        <a:p>
          <a:endParaRPr lang="en-US"/>
        </a:p>
      </dgm:t>
    </dgm:pt>
    <dgm:pt modelId="{754FBAA1-5939-4356-ACDF-A651C1B64F2D}">
      <dgm:prSet/>
      <dgm:spPr/>
      <dgm:t>
        <a:bodyPr/>
        <a:lstStyle/>
        <a:p>
          <a:r>
            <a:rPr lang="en-US" b="1"/>
            <a:t>Spear phishing: </a:t>
          </a:r>
          <a:r>
            <a:rPr lang="en-US"/>
            <a:t>Targets specific individuals or organizations with personalized messages.</a:t>
          </a:r>
        </a:p>
      </dgm:t>
    </dgm:pt>
    <dgm:pt modelId="{27AC90F0-2C9F-473E-A7EA-538CC1A23F75}" type="parTrans" cxnId="{428FBCB3-0594-40E6-8552-5B47ED299C34}">
      <dgm:prSet/>
      <dgm:spPr/>
      <dgm:t>
        <a:bodyPr/>
        <a:lstStyle/>
        <a:p>
          <a:endParaRPr lang="en-US"/>
        </a:p>
      </dgm:t>
    </dgm:pt>
    <dgm:pt modelId="{1659991A-A03F-4D47-A9E0-C126FE750CCA}" type="sibTrans" cxnId="{428FBCB3-0594-40E6-8552-5B47ED299C34}">
      <dgm:prSet/>
      <dgm:spPr/>
      <dgm:t>
        <a:bodyPr/>
        <a:lstStyle/>
        <a:p>
          <a:endParaRPr lang="en-US"/>
        </a:p>
      </dgm:t>
    </dgm:pt>
    <dgm:pt modelId="{7359828E-9539-4E41-A0F7-99EA1BDF9590}">
      <dgm:prSet/>
      <dgm:spPr/>
      <dgm:t>
        <a:bodyPr/>
        <a:lstStyle/>
        <a:p>
          <a:r>
            <a:rPr lang="en-US" b="1"/>
            <a:t>Smishing:</a:t>
          </a:r>
          <a:r>
            <a:rPr lang="en-US"/>
            <a:t> Phishing attempts delivered via SMS text messages.</a:t>
          </a:r>
        </a:p>
      </dgm:t>
    </dgm:pt>
    <dgm:pt modelId="{713A0978-FAB6-4BEF-903E-8CE674194BBD}" type="parTrans" cxnId="{86EB92B7-42E7-41A8-8577-705102A1F385}">
      <dgm:prSet/>
      <dgm:spPr/>
      <dgm:t>
        <a:bodyPr/>
        <a:lstStyle/>
        <a:p>
          <a:endParaRPr lang="en-US"/>
        </a:p>
      </dgm:t>
    </dgm:pt>
    <dgm:pt modelId="{6A55F03E-DE7C-491A-A03B-4A2E7F07CB2C}" type="sibTrans" cxnId="{86EB92B7-42E7-41A8-8577-705102A1F385}">
      <dgm:prSet/>
      <dgm:spPr/>
      <dgm:t>
        <a:bodyPr/>
        <a:lstStyle/>
        <a:p>
          <a:endParaRPr lang="en-US"/>
        </a:p>
      </dgm:t>
    </dgm:pt>
    <dgm:pt modelId="{53D7D47D-6442-48D0-9E77-94FC0C3EF47A}">
      <dgm:prSet/>
      <dgm:spPr/>
      <dgm:t>
        <a:bodyPr/>
        <a:lstStyle/>
        <a:p>
          <a:r>
            <a:rPr lang="en-US" b="1"/>
            <a:t>Vishing: </a:t>
          </a:r>
          <a:r>
            <a:rPr lang="en-US"/>
            <a:t>Phishing attempts made through phone calls.</a:t>
          </a:r>
        </a:p>
      </dgm:t>
    </dgm:pt>
    <dgm:pt modelId="{FD7E6812-B4A3-4826-BF2D-1731837307E0}" type="parTrans" cxnId="{E2363188-8357-456C-80C9-82C80F925B09}">
      <dgm:prSet/>
      <dgm:spPr/>
      <dgm:t>
        <a:bodyPr/>
        <a:lstStyle/>
        <a:p>
          <a:endParaRPr lang="en-US"/>
        </a:p>
      </dgm:t>
    </dgm:pt>
    <dgm:pt modelId="{DC8E9820-550C-48B3-9B73-55BF7C29E2A5}" type="sibTrans" cxnId="{E2363188-8357-456C-80C9-82C80F925B09}">
      <dgm:prSet/>
      <dgm:spPr/>
      <dgm:t>
        <a:bodyPr/>
        <a:lstStyle/>
        <a:p>
          <a:endParaRPr lang="en-US"/>
        </a:p>
      </dgm:t>
    </dgm:pt>
    <dgm:pt modelId="{4DC9DA2B-5D8A-473D-AC95-962FED7F5316}">
      <dgm:prSet/>
      <dgm:spPr/>
      <dgm:t>
        <a:bodyPr/>
        <a:lstStyle/>
        <a:p>
          <a:r>
            <a:rPr lang="en-US" b="1">
              <a:solidFill>
                <a:srgbClr val="002060"/>
              </a:solidFill>
            </a:rPr>
            <a:t>Ransomware</a:t>
          </a:r>
          <a:endParaRPr lang="en-US"/>
        </a:p>
      </dgm:t>
    </dgm:pt>
    <dgm:pt modelId="{1874CA23-0135-477B-9305-1F71C81E4DD5}" type="parTrans" cxnId="{DF06EE1B-B09A-4A2D-9E48-B1636E53CB51}">
      <dgm:prSet/>
      <dgm:spPr/>
      <dgm:t>
        <a:bodyPr/>
        <a:lstStyle/>
        <a:p>
          <a:endParaRPr lang="en-US"/>
        </a:p>
      </dgm:t>
    </dgm:pt>
    <dgm:pt modelId="{9DE95D42-C9C1-4858-A048-C732B03A178F}" type="sibTrans" cxnId="{DF06EE1B-B09A-4A2D-9E48-B1636E53CB51}">
      <dgm:prSet/>
      <dgm:spPr/>
      <dgm:t>
        <a:bodyPr/>
        <a:lstStyle/>
        <a:p>
          <a:endParaRPr lang="en-US"/>
        </a:p>
      </dgm:t>
    </dgm:pt>
    <dgm:pt modelId="{3C5BC077-0245-4175-9AB0-8ECE2F9D6890}">
      <dgm:prSet/>
      <dgm:spPr/>
      <dgm:t>
        <a:bodyPr/>
        <a:lstStyle/>
        <a:p>
          <a:pPr rtl="0"/>
          <a:r>
            <a:rPr lang="en-US"/>
            <a:t>Can target individuals,</a:t>
          </a:r>
          <a:r>
            <a:rPr lang="en-US">
              <a:latin typeface="Calibri Light" panose="020F0302020204030204"/>
            </a:rPr>
            <a:t> </a:t>
          </a:r>
          <a:r>
            <a:rPr lang="en-US"/>
            <a:t>businesses, and critical infrastructure.</a:t>
          </a:r>
        </a:p>
      </dgm:t>
    </dgm:pt>
    <dgm:pt modelId="{E80CA7E8-290A-446D-995B-4EB3EF5E37A6}" type="parTrans" cxnId="{F87AC4CF-C879-43E4-B0AD-4EACFBA5E31F}">
      <dgm:prSet/>
      <dgm:spPr/>
      <dgm:t>
        <a:bodyPr/>
        <a:lstStyle/>
        <a:p>
          <a:endParaRPr lang="en-US"/>
        </a:p>
      </dgm:t>
    </dgm:pt>
    <dgm:pt modelId="{E6E35A0F-29E0-4F9A-AE29-81E1AE0CD1D0}" type="sibTrans" cxnId="{F87AC4CF-C879-43E4-B0AD-4EACFBA5E31F}">
      <dgm:prSet/>
      <dgm:spPr/>
      <dgm:t>
        <a:bodyPr/>
        <a:lstStyle/>
        <a:p>
          <a:endParaRPr lang="en-US"/>
        </a:p>
      </dgm:t>
    </dgm:pt>
    <dgm:pt modelId="{3FC5E6A5-F15A-467C-A163-CBAE8DB88C43}">
      <dgm:prSet/>
      <dgm:spPr/>
      <dgm:t>
        <a:bodyPr/>
        <a:lstStyle/>
        <a:p>
          <a:r>
            <a:rPr lang="en-US"/>
            <a:t>Disrupts operations and can cause significant financial losses.</a:t>
          </a:r>
        </a:p>
      </dgm:t>
    </dgm:pt>
    <dgm:pt modelId="{D7B9B613-0A70-4B08-9F27-28FBA5F1F082}" type="parTrans" cxnId="{04F8F575-04AF-489F-84FD-9F7813A9D74C}">
      <dgm:prSet/>
      <dgm:spPr/>
      <dgm:t>
        <a:bodyPr/>
        <a:lstStyle/>
        <a:p>
          <a:endParaRPr lang="en-US"/>
        </a:p>
      </dgm:t>
    </dgm:pt>
    <dgm:pt modelId="{69D01835-A708-49F6-86DC-CAE3F317419D}" type="sibTrans" cxnId="{04F8F575-04AF-489F-84FD-9F7813A9D74C}">
      <dgm:prSet/>
      <dgm:spPr/>
      <dgm:t>
        <a:bodyPr/>
        <a:lstStyle/>
        <a:p>
          <a:endParaRPr lang="en-US"/>
        </a:p>
      </dgm:t>
    </dgm:pt>
    <dgm:pt modelId="{ECC370FC-47B1-4174-B80E-FB1D8B8E2746}">
      <dgm:prSet phldr="0"/>
      <dgm:spPr/>
      <dgm:t>
        <a:bodyPr/>
        <a:lstStyle/>
        <a:p>
          <a:r>
            <a:rPr lang="en-US" b="1">
              <a:latin typeface="Cambria"/>
              <a:ea typeface="Cambria"/>
            </a:rPr>
            <a:t>Viruses</a:t>
          </a:r>
          <a:r>
            <a:rPr lang="en-US"/>
            <a:t>: Self-replicating programs that infect and damage computer systems.</a:t>
          </a:r>
        </a:p>
      </dgm:t>
    </dgm:pt>
    <dgm:pt modelId="{E8F3E256-1F52-4440-AD07-411C3A10FBD8}" type="parTrans" cxnId="{28DD377C-EFB9-44DE-BB78-4B53400BB907}">
      <dgm:prSet/>
      <dgm:spPr/>
    </dgm:pt>
    <dgm:pt modelId="{406DE0CC-532E-4BAE-81BB-5288A0F9E8DB}" type="sibTrans" cxnId="{28DD377C-EFB9-44DE-BB78-4B53400BB907}">
      <dgm:prSet/>
      <dgm:spPr/>
    </dgm:pt>
    <dgm:pt modelId="{C1E7330E-A186-454C-B2A2-3A66F041D77E}" type="pres">
      <dgm:prSet presAssocID="{AC6D9B22-B2D5-463C-9FAA-59970E2E4880}" presName="diagram" presStyleCnt="0">
        <dgm:presLayoutVars>
          <dgm:chPref val="1"/>
          <dgm:dir/>
          <dgm:animOne val="branch"/>
          <dgm:animLvl val="lvl"/>
          <dgm:resizeHandles/>
        </dgm:presLayoutVars>
      </dgm:prSet>
      <dgm:spPr/>
    </dgm:pt>
    <dgm:pt modelId="{8127C2DD-7A87-4596-B8D8-FB4AEF2333A9}" type="pres">
      <dgm:prSet presAssocID="{C781D521-5944-4ADB-AC4D-9B97D412A34F}" presName="root" presStyleCnt="0"/>
      <dgm:spPr/>
    </dgm:pt>
    <dgm:pt modelId="{1CC7B4D7-BAF6-4028-A70B-7BF8BCE83DCA}" type="pres">
      <dgm:prSet presAssocID="{C781D521-5944-4ADB-AC4D-9B97D412A34F}" presName="rootComposite" presStyleCnt="0"/>
      <dgm:spPr/>
    </dgm:pt>
    <dgm:pt modelId="{6DDD7E5F-22AE-4145-8C83-DE92B37A0664}" type="pres">
      <dgm:prSet presAssocID="{C781D521-5944-4ADB-AC4D-9B97D412A34F}" presName="rootText" presStyleLbl="node1" presStyleIdx="0" presStyleCnt="3"/>
      <dgm:spPr/>
    </dgm:pt>
    <dgm:pt modelId="{F68B9FA5-55C8-4C5B-B7D7-3E41EC0C2ED1}" type="pres">
      <dgm:prSet presAssocID="{C781D521-5944-4ADB-AC4D-9B97D412A34F}" presName="rootConnector" presStyleLbl="node1" presStyleIdx="0" presStyleCnt="3"/>
      <dgm:spPr/>
    </dgm:pt>
    <dgm:pt modelId="{987911D0-628A-4FDC-BA6F-DAA8CEEF736F}" type="pres">
      <dgm:prSet presAssocID="{C781D521-5944-4ADB-AC4D-9B97D412A34F}" presName="childShape" presStyleCnt="0"/>
      <dgm:spPr/>
    </dgm:pt>
    <dgm:pt modelId="{F94839AC-6A18-4CA4-A86A-C521B270918D}" type="pres">
      <dgm:prSet presAssocID="{E8F3E256-1F52-4440-AD07-411C3A10FBD8}" presName="Name13" presStyleLbl="parChTrans1D2" presStyleIdx="0" presStyleCnt="8"/>
      <dgm:spPr/>
    </dgm:pt>
    <dgm:pt modelId="{7D83D3A6-F294-468A-A480-D9AE88A32B2B}" type="pres">
      <dgm:prSet presAssocID="{ECC370FC-47B1-4174-B80E-FB1D8B8E2746}" presName="childText" presStyleLbl="bgAcc1" presStyleIdx="0" presStyleCnt="8">
        <dgm:presLayoutVars>
          <dgm:bulletEnabled val="1"/>
        </dgm:presLayoutVars>
      </dgm:prSet>
      <dgm:spPr/>
    </dgm:pt>
    <dgm:pt modelId="{08D37BA6-15C6-420F-8486-4A78F095C39A}" type="pres">
      <dgm:prSet presAssocID="{13371909-7AF6-4FA8-B801-E4C61A803D7A}" presName="Name13" presStyleLbl="parChTrans1D2" presStyleIdx="1" presStyleCnt="8"/>
      <dgm:spPr/>
    </dgm:pt>
    <dgm:pt modelId="{9C71D5BC-12D4-4F7F-9F8D-F1C8C2487DF0}" type="pres">
      <dgm:prSet presAssocID="{EE2FCBF7-8F83-4C99-A6F8-2A85FA4B0346}" presName="childText" presStyleLbl="bgAcc1" presStyleIdx="1" presStyleCnt="8">
        <dgm:presLayoutVars>
          <dgm:bulletEnabled val="1"/>
        </dgm:presLayoutVars>
      </dgm:prSet>
      <dgm:spPr/>
    </dgm:pt>
    <dgm:pt modelId="{827AA0B1-423B-4B13-ACCC-47C829C790A1}" type="pres">
      <dgm:prSet presAssocID="{A840B802-5822-4CA6-B1A3-17B790760638}" presName="Name13" presStyleLbl="parChTrans1D2" presStyleIdx="2" presStyleCnt="8"/>
      <dgm:spPr/>
    </dgm:pt>
    <dgm:pt modelId="{EA11CA12-6F2B-4DA9-ACA4-5A26E05A3B7B}" type="pres">
      <dgm:prSet presAssocID="{3AFBED5C-63C4-47D5-8CEA-E23EE89BE903}" presName="childText" presStyleLbl="bgAcc1" presStyleIdx="2" presStyleCnt="8">
        <dgm:presLayoutVars>
          <dgm:bulletEnabled val="1"/>
        </dgm:presLayoutVars>
      </dgm:prSet>
      <dgm:spPr/>
    </dgm:pt>
    <dgm:pt modelId="{AA27E035-2B67-4176-A4CA-59D8AB507BC0}" type="pres">
      <dgm:prSet presAssocID="{54A29634-E0B3-450D-8B1D-D1250F322C81}" presName="root" presStyleCnt="0"/>
      <dgm:spPr/>
    </dgm:pt>
    <dgm:pt modelId="{79F950F8-B39E-48B7-B96C-AF5962FA5CB3}" type="pres">
      <dgm:prSet presAssocID="{54A29634-E0B3-450D-8B1D-D1250F322C81}" presName="rootComposite" presStyleCnt="0"/>
      <dgm:spPr/>
    </dgm:pt>
    <dgm:pt modelId="{A0D367CC-E242-4E70-AF7A-FC1328485A78}" type="pres">
      <dgm:prSet presAssocID="{54A29634-E0B3-450D-8B1D-D1250F322C81}" presName="rootText" presStyleLbl="node1" presStyleIdx="1" presStyleCnt="3"/>
      <dgm:spPr/>
    </dgm:pt>
    <dgm:pt modelId="{AD5F0A44-C597-4D99-BCEF-3F733ED3A5E3}" type="pres">
      <dgm:prSet presAssocID="{54A29634-E0B3-450D-8B1D-D1250F322C81}" presName="rootConnector" presStyleLbl="node1" presStyleIdx="1" presStyleCnt="3"/>
      <dgm:spPr/>
    </dgm:pt>
    <dgm:pt modelId="{97DDC8A8-367E-474E-913A-EB282EF3E16F}" type="pres">
      <dgm:prSet presAssocID="{54A29634-E0B3-450D-8B1D-D1250F322C81}" presName="childShape" presStyleCnt="0"/>
      <dgm:spPr/>
    </dgm:pt>
    <dgm:pt modelId="{43026D38-95AB-483F-AC50-6A55B8C549C8}" type="pres">
      <dgm:prSet presAssocID="{27AC90F0-2C9F-473E-A7EA-538CC1A23F75}" presName="Name13" presStyleLbl="parChTrans1D2" presStyleIdx="3" presStyleCnt="8"/>
      <dgm:spPr/>
    </dgm:pt>
    <dgm:pt modelId="{9E3B9A93-3E82-4B18-B14C-0C5FA522714B}" type="pres">
      <dgm:prSet presAssocID="{754FBAA1-5939-4356-ACDF-A651C1B64F2D}" presName="childText" presStyleLbl="bgAcc1" presStyleIdx="3" presStyleCnt="8">
        <dgm:presLayoutVars>
          <dgm:bulletEnabled val="1"/>
        </dgm:presLayoutVars>
      </dgm:prSet>
      <dgm:spPr/>
    </dgm:pt>
    <dgm:pt modelId="{94966EAF-00EC-493B-A26A-0403A8FD4CAB}" type="pres">
      <dgm:prSet presAssocID="{713A0978-FAB6-4BEF-903E-8CE674194BBD}" presName="Name13" presStyleLbl="parChTrans1D2" presStyleIdx="4" presStyleCnt="8"/>
      <dgm:spPr/>
    </dgm:pt>
    <dgm:pt modelId="{072BB48F-735D-4A54-BBF3-3E6F579601BE}" type="pres">
      <dgm:prSet presAssocID="{7359828E-9539-4E41-A0F7-99EA1BDF9590}" presName="childText" presStyleLbl="bgAcc1" presStyleIdx="4" presStyleCnt="8">
        <dgm:presLayoutVars>
          <dgm:bulletEnabled val="1"/>
        </dgm:presLayoutVars>
      </dgm:prSet>
      <dgm:spPr/>
    </dgm:pt>
    <dgm:pt modelId="{4A3404DD-0AB2-4496-825E-089004FEDE92}" type="pres">
      <dgm:prSet presAssocID="{FD7E6812-B4A3-4826-BF2D-1731837307E0}" presName="Name13" presStyleLbl="parChTrans1D2" presStyleIdx="5" presStyleCnt="8"/>
      <dgm:spPr/>
    </dgm:pt>
    <dgm:pt modelId="{0AFEA2C9-1B87-4939-BCE3-12864AE3BCBF}" type="pres">
      <dgm:prSet presAssocID="{53D7D47D-6442-48D0-9E77-94FC0C3EF47A}" presName="childText" presStyleLbl="bgAcc1" presStyleIdx="5" presStyleCnt="8">
        <dgm:presLayoutVars>
          <dgm:bulletEnabled val="1"/>
        </dgm:presLayoutVars>
      </dgm:prSet>
      <dgm:spPr/>
    </dgm:pt>
    <dgm:pt modelId="{9054AD2F-6BEA-4AE5-B4F3-5EFA9D0FED4E}" type="pres">
      <dgm:prSet presAssocID="{4DC9DA2B-5D8A-473D-AC95-962FED7F5316}" presName="root" presStyleCnt="0"/>
      <dgm:spPr/>
    </dgm:pt>
    <dgm:pt modelId="{A18BF890-7609-4FE4-B04E-7B3542F5FFA1}" type="pres">
      <dgm:prSet presAssocID="{4DC9DA2B-5D8A-473D-AC95-962FED7F5316}" presName="rootComposite" presStyleCnt="0"/>
      <dgm:spPr/>
    </dgm:pt>
    <dgm:pt modelId="{52957713-670B-485E-A2BF-52924D5930EC}" type="pres">
      <dgm:prSet presAssocID="{4DC9DA2B-5D8A-473D-AC95-962FED7F5316}" presName="rootText" presStyleLbl="node1" presStyleIdx="2" presStyleCnt="3"/>
      <dgm:spPr/>
    </dgm:pt>
    <dgm:pt modelId="{6F96C20D-6B12-4AE5-9273-A33797617E75}" type="pres">
      <dgm:prSet presAssocID="{4DC9DA2B-5D8A-473D-AC95-962FED7F5316}" presName="rootConnector" presStyleLbl="node1" presStyleIdx="2" presStyleCnt="3"/>
      <dgm:spPr/>
    </dgm:pt>
    <dgm:pt modelId="{32D83062-0776-4227-AF3F-8C549CF48267}" type="pres">
      <dgm:prSet presAssocID="{4DC9DA2B-5D8A-473D-AC95-962FED7F5316}" presName="childShape" presStyleCnt="0"/>
      <dgm:spPr/>
    </dgm:pt>
    <dgm:pt modelId="{AF7E154C-3462-40B4-BEBC-16FDB0E1197E}" type="pres">
      <dgm:prSet presAssocID="{E80CA7E8-290A-446D-995B-4EB3EF5E37A6}" presName="Name13" presStyleLbl="parChTrans1D2" presStyleIdx="6" presStyleCnt="8"/>
      <dgm:spPr/>
    </dgm:pt>
    <dgm:pt modelId="{DB1687BB-D85D-4137-AFE4-C2EB287185A4}" type="pres">
      <dgm:prSet presAssocID="{3C5BC077-0245-4175-9AB0-8ECE2F9D6890}" presName="childText" presStyleLbl="bgAcc1" presStyleIdx="6" presStyleCnt="8">
        <dgm:presLayoutVars>
          <dgm:bulletEnabled val="1"/>
        </dgm:presLayoutVars>
      </dgm:prSet>
      <dgm:spPr/>
    </dgm:pt>
    <dgm:pt modelId="{89E86F25-BB83-4408-A26C-970CE91EBB11}" type="pres">
      <dgm:prSet presAssocID="{D7B9B613-0A70-4B08-9F27-28FBA5F1F082}" presName="Name13" presStyleLbl="parChTrans1D2" presStyleIdx="7" presStyleCnt="8"/>
      <dgm:spPr/>
    </dgm:pt>
    <dgm:pt modelId="{0214E906-4ECA-4D1D-9FA9-CE2F4F628145}" type="pres">
      <dgm:prSet presAssocID="{3FC5E6A5-F15A-467C-A163-CBAE8DB88C43}" presName="childText" presStyleLbl="bgAcc1" presStyleIdx="7" presStyleCnt="8">
        <dgm:presLayoutVars>
          <dgm:bulletEnabled val="1"/>
        </dgm:presLayoutVars>
      </dgm:prSet>
      <dgm:spPr/>
    </dgm:pt>
  </dgm:ptLst>
  <dgm:cxnLst>
    <dgm:cxn modelId="{71CF1703-07D7-4526-A4CB-34F1FE293EE1}" srcId="{AC6D9B22-B2D5-463C-9FAA-59970E2E4880}" destId="{C781D521-5944-4ADB-AC4D-9B97D412A34F}" srcOrd="0" destOrd="0" parTransId="{6C5EBF94-5499-4BE5-8878-17210E3A7AF1}" sibTransId="{F8EACC1C-6513-46EF-A683-E4825282CBF9}"/>
    <dgm:cxn modelId="{36AC6606-394D-493D-B82C-6C96FEEED1C9}" type="presOf" srcId="{E80CA7E8-290A-446D-995B-4EB3EF5E37A6}" destId="{AF7E154C-3462-40B4-BEBC-16FDB0E1197E}" srcOrd="0" destOrd="0" presId="urn:microsoft.com/office/officeart/2005/8/layout/hierarchy3"/>
    <dgm:cxn modelId="{326CDF0A-63C2-471A-A004-F7EA01E1BDCB}" type="presOf" srcId="{AC6D9B22-B2D5-463C-9FAA-59970E2E4880}" destId="{C1E7330E-A186-454C-B2A2-3A66F041D77E}" srcOrd="0" destOrd="0" presId="urn:microsoft.com/office/officeart/2005/8/layout/hierarchy3"/>
    <dgm:cxn modelId="{CCDB4D0B-9012-4E63-97A7-7DFA69C19599}" type="presOf" srcId="{EE2FCBF7-8F83-4C99-A6F8-2A85FA4B0346}" destId="{9C71D5BC-12D4-4F7F-9F8D-F1C8C2487DF0}" srcOrd="0" destOrd="0" presId="urn:microsoft.com/office/officeart/2005/8/layout/hierarchy3"/>
    <dgm:cxn modelId="{157E7C0C-9C62-4A90-BCF2-8B89F1DAC415}" type="presOf" srcId="{A840B802-5822-4CA6-B1A3-17B790760638}" destId="{827AA0B1-423B-4B13-ACCC-47C829C790A1}" srcOrd="0" destOrd="0" presId="urn:microsoft.com/office/officeart/2005/8/layout/hierarchy3"/>
    <dgm:cxn modelId="{E179701A-A5E4-43A1-8137-D3BE0FADEF76}" type="presOf" srcId="{E8F3E256-1F52-4440-AD07-411C3A10FBD8}" destId="{F94839AC-6A18-4CA4-A86A-C521B270918D}" srcOrd="0" destOrd="0" presId="urn:microsoft.com/office/officeart/2005/8/layout/hierarchy3"/>
    <dgm:cxn modelId="{DF06EE1B-B09A-4A2D-9E48-B1636E53CB51}" srcId="{AC6D9B22-B2D5-463C-9FAA-59970E2E4880}" destId="{4DC9DA2B-5D8A-473D-AC95-962FED7F5316}" srcOrd="2" destOrd="0" parTransId="{1874CA23-0135-477B-9305-1F71C81E4DD5}" sibTransId="{9DE95D42-C9C1-4858-A048-C732B03A178F}"/>
    <dgm:cxn modelId="{BBBB4C1C-3DCB-462E-92B9-9D677DCD1738}" srcId="{C781D521-5944-4ADB-AC4D-9B97D412A34F}" destId="{EE2FCBF7-8F83-4C99-A6F8-2A85FA4B0346}" srcOrd="1" destOrd="0" parTransId="{13371909-7AF6-4FA8-B801-E4C61A803D7A}" sibTransId="{05A526C1-37E0-4E52-9491-07239A6E0718}"/>
    <dgm:cxn modelId="{F803541E-1E8C-45DB-9A8A-1C46131292D8}" type="presOf" srcId="{ECC370FC-47B1-4174-B80E-FB1D8B8E2746}" destId="{7D83D3A6-F294-468A-A480-D9AE88A32B2B}" srcOrd="0" destOrd="0" presId="urn:microsoft.com/office/officeart/2005/8/layout/hierarchy3"/>
    <dgm:cxn modelId="{DBAB3134-7380-4F54-A2EA-C390555FB131}" type="presOf" srcId="{54A29634-E0B3-450D-8B1D-D1250F322C81}" destId="{AD5F0A44-C597-4D99-BCEF-3F733ED3A5E3}" srcOrd="1" destOrd="0" presId="urn:microsoft.com/office/officeart/2005/8/layout/hierarchy3"/>
    <dgm:cxn modelId="{D2AA6D73-1CD7-41C5-8E91-566D00A12583}" type="presOf" srcId="{27AC90F0-2C9F-473E-A7EA-538CC1A23F75}" destId="{43026D38-95AB-483F-AC50-6A55B8C549C8}" srcOrd="0" destOrd="0" presId="urn:microsoft.com/office/officeart/2005/8/layout/hierarchy3"/>
    <dgm:cxn modelId="{9B809553-0D89-41A7-B73F-707E8F1F0B62}" srcId="{AC6D9B22-B2D5-463C-9FAA-59970E2E4880}" destId="{54A29634-E0B3-450D-8B1D-D1250F322C81}" srcOrd="1" destOrd="0" parTransId="{601033C6-F924-46E2-900E-B77CDFF821CF}" sibTransId="{EBCCF09E-9D4D-4F2B-B8DC-4FA3A7A6ABEB}"/>
    <dgm:cxn modelId="{96E70E55-B0B5-4DF8-AE9D-4774307DC5D6}" type="presOf" srcId="{3C5BC077-0245-4175-9AB0-8ECE2F9D6890}" destId="{DB1687BB-D85D-4137-AFE4-C2EB287185A4}" srcOrd="0" destOrd="0" presId="urn:microsoft.com/office/officeart/2005/8/layout/hierarchy3"/>
    <dgm:cxn modelId="{554EE955-D499-4777-81D7-7799B68F8AC6}" type="presOf" srcId="{7359828E-9539-4E41-A0F7-99EA1BDF9590}" destId="{072BB48F-735D-4A54-BBF3-3E6F579601BE}" srcOrd="0" destOrd="0" presId="urn:microsoft.com/office/officeart/2005/8/layout/hierarchy3"/>
    <dgm:cxn modelId="{04F8F575-04AF-489F-84FD-9F7813A9D74C}" srcId="{4DC9DA2B-5D8A-473D-AC95-962FED7F5316}" destId="{3FC5E6A5-F15A-467C-A163-CBAE8DB88C43}" srcOrd="1" destOrd="0" parTransId="{D7B9B613-0A70-4B08-9F27-28FBA5F1F082}" sibTransId="{69D01835-A708-49F6-86DC-CAE3F317419D}"/>
    <dgm:cxn modelId="{82AADA57-05F6-497A-9743-7FEED7C0148A}" type="presOf" srcId="{C781D521-5944-4ADB-AC4D-9B97D412A34F}" destId="{6DDD7E5F-22AE-4145-8C83-DE92B37A0664}" srcOrd="0" destOrd="0" presId="urn:microsoft.com/office/officeart/2005/8/layout/hierarchy3"/>
    <dgm:cxn modelId="{28DD377C-EFB9-44DE-BB78-4B53400BB907}" srcId="{C781D521-5944-4ADB-AC4D-9B97D412A34F}" destId="{ECC370FC-47B1-4174-B80E-FB1D8B8E2746}" srcOrd="0" destOrd="0" parTransId="{E8F3E256-1F52-4440-AD07-411C3A10FBD8}" sibTransId="{406DE0CC-532E-4BAE-81BB-5288A0F9E8DB}"/>
    <dgm:cxn modelId="{C9439581-F642-42EA-B9BE-CEF29AEBBE4C}" type="presOf" srcId="{3FC5E6A5-F15A-467C-A163-CBAE8DB88C43}" destId="{0214E906-4ECA-4D1D-9FA9-CE2F4F628145}" srcOrd="0" destOrd="0" presId="urn:microsoft.com/office/officeart/2005/8/layout/hierarchy3"/>
    <dgm:cxn modelId="{C60AB986-551F-47A3-9141-658B54806882}" type="presOf" srcId="{53D7D47D-6442-48D0-9E77-94FC0C3EF47A}" destId="{0AFEA2C9-1B87-4939-BCE3-12864AE3BCBF}" srcOrd="0" destOrd="0" presId="urn:microsoft.com/office/officeart/2005/8/layout/hierarchy3"/>
    <dgm:cxn modelId="{E2363188-8357-456C-80C9-82C80F925B09}" srcId="{54A29634-E0B3-450D-8B1D-D1250F322C81}" destId="{53D7D47D-6442-48D0-9E77-94FC0C3EF47A}" srcOrd="2" destOrd="0" parTransId="{FD7E6812-B4A3-4826-BF2D-1731837307E0}" sibTransId="{DC8E9820-550C-48B3-9B73-55BF7C29E2A5}"/>
    <dgm:cxn modelId="{A00F1197-202E-46E7-9CBA-CCA1B5C7BF3D}" type="presOf" srcId="{4DC9DA2B-5D8A-473D-AC95-962FED7F5316}" destId="{52957713-670B-485E-A2BF-52924D5930EC}" srcOrd="0" destOrd="0" presId="urn:microsoft.com/office/officeart/2005/8/layout/hierarchy3"/>
    <dgm:cxn modelId="{01A1A6A5-A136-4C97-BD21-AFC9B6C86EEE}" type="presOf" srcId="{3AFBED5C-63C4-47D5-8CEA-E23EE89BE903}" destId="{EA11CA12-6F2B-4DA9-ACA4-5A26E05A3B7B}" srcOrd="0" destOrd="0" presId="urn:microsoft.com/office/officeart/2005/8/layout/hierarchy3"/>
    <dgm:cxn modelId="{9F536CA8-1E0C-4F91-A96D-85B8E05199DB}" type="presOf" srcId="{FD7E6812-B4A3-4826-BF2D-1731837307E0}" destId="{4A3404DD-0AB2-4496-825E-089004FEDE92}" srcOrd="0" destOrd="0" presId="urn:microsoft.com/office/officeart/2005/8/layout/hierarchy3"/>
    <dgm:cxn modelId="{428FBCB3-0594-40E6-8552-5B47ED299C34}" srcId="{54A29634-E0B3-450D-8B1D-D1250F322C81}" destId="{754FBAA1-5939-4356-ACDF-A651C1B64F2D}" srcOrd="0" destOrd="0" parTransId="{27AC90F0-2C9F-473E-A7EA-538CC1A23F75}" sibTransId="{1659991A-A03F-4D47-A9E0-C126FE750CCA}"/>
    <dgm:cxn modelId="{86EB92B7-42E7-41A8-8577-705102A1F385}" srcId="{54A29634-E0B3-450D-8B1D-D1250F322C81}" destId="{7359828E-9539-4E41-A0F7-99EA1BDF9590}" srcOrd="1" destOrd="0" parTransId="{713A0978-FAB6-4BEF-903E-8CE674194BBD}" sibTransId="{6A55F03E-DE7C-491A-A03B-4A2E7F07CB2C}"/>
    <dgm:cxn modelId="{747ED8B8-4FDB-499C-81CE-99C7D6E2FD52}" srcId="{C781D521-5944-4ADB-AC4D-9B97D412A34F}" destId="{3AFBED5C-63C4-47D5-8CEA-E23EE89BE903}" srcOrd="2" destOrd="0" parTransId="{A840B802-5822-4CA6-B1A3-17B790760638}" sibTransId="{C11FEB89-D1FC-4283-9CAE-A3931FD8E74A}"/>
    <dgm:cxn modelId="{51F63BBA-148C-4E67-934B-B6C45823C948}" type="presOf" srcId="{13371909-7AF6-4FA8-B801-E4C61A803D7A}" destId="{08D37BA6-15C6-420F-8486-4A78F095C39A}" srcOrd="0" destOrd="0" presId="urn:microsoft.com/office/officeart/2005/8/layout/hierarchy3"/>
    <dgm:cxn modelId="{DBA941BD-DE91-46AB-8B3C-98675C713F93}" type="presOf" srcId="{4DC9DA2B-5D8A-473D-AC95-962FED7F5316}" destId="{6F96C20D-6B12-4AE5-9273-A33797617E75}" srcOrd="1" destOrd="0" presId="urn:microsoft.com/office/officeart/2005/8/layout/hierarchy3"/>
    <dgm:cxn modelId="{5F4452C7-A841-4742-B6B4-5A4EB8ADF01A}" type="presOf" srcId="{754FBAA1-5939-4356-ACDF-A651C1B64F2D}" destId="{9E3B9A93-3E82-4B18-B14C-0C5FA522714B}" srcOrd="0" destOrd="0" presId="urn:microsoft.com/office/officeart/2005/8/layout/hierarchy3"/>
    <dgm:cxn modelId="{F87AC4CF-C879-43E4-B0AD-4EACFBA5E31F}" srcId="{4DC9DA2B-5D8A-473D-AC95-962FED7F5316}" destId="{3C5BC077-0245-4175-9AB0-8ECE2F9D6890}" srcOrd="0" destOrd="0" parTransId="{E80CA7E8-290A-446D-995B-4EB3EF5E37A6}" sibTransId="{E6E35A0F-29E0-4F9A-AE29-81E1AE0CD1D0}"/>
    <dgm:cxn modelId="{923CD3D9-D7DF-4E04-8904-459D9AAC2BF4}" type="presOf" srcId="{D7B9B613-0A70-4B08-9F27-28FBA5F1F082}" destId="{89E86F25-BB83-4408-A26C-970CE91EBB11}" srcOrd="0" destOrd="0" presId="urn:microsoft.com/office/officeart/2005/8/layout/hierarchy3"/>
    <dgm:cxn modelId="{E889B2EF-8A38-4B0E-9D78-AE5C052585B1}" type="presOf" srcId="{54A29634-E0B3-450D-8B1D-D1250F322C81}" destId="{A0D367CC-E242-4E70-AF7A-FC1328485A78}" srcOrd="0" destOrd="0" presId="urn:microsoft.com/office/officeart/2005/8/layout/hierarchy3"/>
    <dgm:cxn modelId="{40A27FF3-3768-4369-AB5E-1CFE9CB40FAE}" type="presOf" srcId="{713A0978-FAB6-4BEF-903E-8CE674194BBD}" destId="{94966EAF-00EC-493B-A26A-0403A8FD4CAB}" srcOrd="0" destOrd="0" presId="urn:microsoft.com/office/officeart/2005/8/layout/hierarchy3"/>
    <dgm:cxn modelId="{E99104F5-D87A-403B-A38F-6A4B3E5EDE5F}" type="presOf" srcId="{C781D521-5944-4ADB-AC4D-9B97D412A34F}" destId="{F68B9FA5-55C8-4C5B-B7D7-3E41EC0C2ED1}" srcOrd="1" destOrd="0" presId="urn:microsoft.com/office/officeart/2005/8/layout/hierarchy3"/>
    <dgm:cxn modelId="{08E436C3-6475-47AF-889A-92108DA3A528}" type="presParOf" srcId="{C1E7330E-A186-454C-B2A2-3A66F041D77E}" destId="{8127C2DD-7A87-4596-B8D8-FB4AEF2333A9}" srcOrd="0" destOrd="0" presId="urn:microsoft.com/office/officeart/2005/8/layout/hierarchy3"/>
    <dgm:cxn modelId="{56E81E62-7EEF-4215-88CC-B3BD9F561A68}" type="presParOf" srcId="{8127C2DD-7A87-4596-B8D8-FB4AEF2333A9}" destId="{1CC7B4D7-BAF6-4028-A70B-7BF8BCE83DCA}" srcOrd="0" destOrd="0" presId="urn:microsoft.com/office/officeart/2005/8/layout/hierarchy3"/>
    <dgm:cxn modelId="{C2B10FDF-0B69-4BD4-882C-616BA5D01248}" type="presParOf" srcId="{1CC7B4D7-BAF6-4028-A70B-7BF8BCE83DCA}" destId="{6DDD7E5F-22AE-4145-8C83-DE92B37A0664}" srcOrd="0" destOrd="0" presId="urn:microsoft.com/office/officeart/2005/8/layout/hierarchy3"/>
    <dgm:cxn modelId="{A880B1B1-7EA5-487C-B181-AC93F923411A}" type="presParOf" srcId="{1CC7B4D7-BAF6-4028-A70B-7BF8BCE83DCA}" destId="{F68B9FA5-55C8-4C5B-B7D7-3E41EC0C2ED1}" srcOrd="1" destOrd="0" presId="urn:microsoft.com/office/officeart/2005/8/layout/hierarchy3"/>
    <dgm:cxn modelId="{8EB24EF9-5898-42B8-BE2A-538E074DFCDF}" type="presParOf" srcId="{8127C2DD-7A87-4596-B8D8-FB4AEF2333A9}" destId="{987911D0-628A-4FDC-BA6F-DAA8CEEF736F}" srcOrd="1" destOrd="0" presId="urn:microsoft.com/office/officeart/2005/8/layout/hierarchy3"/>
    <dgm:cxn modelId="{8FC6193D-A557-4873-B32B-20982FA2EB84}" type="presParOf" srcId="{987911D0-628A-4FDC-BA6F-DAA8CEEF736F}" destId="{F94839AC-6A18-4CA4-A86A-C521B270918D}" srcOrd="0" destOrd="0" presId="urn:microsoft.com/office/officeart/2005/8/layout/hierarchy3"/>
    <dgm:cxn modelId="{2C8AE932-1478-4BFB-A95D-8D8C455C3242}" type="presParOf" srcId="{987911D0-628A-4FDC-BA6F-DAA8CEEF736F}" destId="{7D83D3A6-F294-468A-A480-D9AE88A32B2B}" srcOrd="1" destOrd="0" presId="urn:microsoft.com/office/officeart/2005/8/layout/hierarchy3"/>
    <dgm:cxn modelId="{B3397AE7-0309-4F06-BB96-30D9CD25EB0E}" type="presParOf" srcId="{987911D0-628A-4FDC-BA6F-DAA8CEEF736F}" destId="{08D37BA6-15C6-420F-8486-4A78F095C39A}" srcOrd="2" destOrd="0" presId="urn:microsoft.com/office/officeart/2005/8/layout/hierarchy3"/>
    <dgm:cxn modelId="{6E0F1003-707D-482F-85E4-F54108F630B5}" type="presParOf" srcId="{987911D0-628A-4FDC-BA6F-DAA8CEEF736F}" destId="{9C71D5BC-12D4-4F7F-9F8D-F1C8C2487DF0}" srcOrd="3" destOrd="0" presId="urn:microsoft.com/office/officeart/2005/8/layout/hierarchy3"/>
    <dgm:cxn modelId="{68386346-EB61-4F2E-A0D8-2743811AADB1}" type="presParOf" srcId="{987911D0-628A-4FDC-BA6F-DAA8CEEF736F}" destId="{827AA0B1-423B-4B13-ACCC-47C829C790A1}" srcOrd="4" destOrd="0" presId="urn:microsoft.com/office/officeart/2005/8/layout/hierarchy3"/>
    <dgm:cxn modelId="{74D30B69-D694-4F42-86A5-C69D123DFEC8}" type="presParOf" srcId="{987911D0-628A-4FDC-BA6F-DAA8CEEF736F}" destId="{EA11CA12-6F2B-4DA9-ACA4-5A26E05A3B7B}" srcOrd="5" destOrd="0" presId="urn:microsoft.com/office/officeart/2005/8/layout/hierarchy3"/>
    <dgm:cxn modelId="{1747DB03-2335-4C0A-80AE-793C72D30432}" type="presParOf" srcId="{C1E7330E-A186-454C-B2A2-3A66F041D77E}" destId="{AA27E035-2B67-4176-A4CA-59D8AB507BC0}" srcOrd="1" destOrd="0" presId="urn:microsoft.com/office/officeart/2005/8/layout/hierarchy3"/>
    <dgm:cxn modelId="{BACD0AA6-37AC-4E74-A182-A0BFD792CC28}" type="presParOf" srcId="{AA27E035-2B67-4176-A4CA-59D8AB507BC0}" destId="{79F950F8-B39E-48B7-B96C-AF5962FA5CB3}" srcOrd="0" destOrd="0" presId="urn:microsoft.com/office/officeart/2005/8/layout/hierarchy3"/>
    <dgm:cxn modelId="{596007F0-6112-4A90-BE25-A47DB8BD2714}" type="presParOf" srcId="{79F950F8-B39E-48B7-B96C-AF5962FA5CB3}" destId="{A0D367CC-E242-4E70-AF7A-FC1328485A78}" srcOrd="0" destOrd="0" presId="urn:microsoft.com/office/officeart/2005/8/layout/hierarchy3"/>
    <dgm:cxn modelId="{8DAEEA1A-50AF-48A8-972E-475D46BCC94E}" type="presParOf" srcId="{79F950F8-B39E-48B7-B96C-AF5962FA5CB3}" destId="{AD5F0A44-C597-4D99-BCEF-3F733ED3A5E3}" srcOrd="1" destOrd="0" presId="urn:microsoft.com/office/officeart/2005/8/layout/hierarchy3"/>
    <dgm:cxn modelId="{BA6F63D1-B462-4602-AA44-4ED2B536790D}" type="presParOf" srcId="{AA27E035-2B67-4176-A4CA-59D8AB507BC0}" destId="{97DDC8A8-367E-474E-913A-EB282EF3E16F}" srcOrd="1" destOrd="0" presId="urn:microsoft.com/office/officeart/2005/8/layout/hierarchy3"/>
    <dgm:cxn modelId="{641AA2B4-239D-4D13-BC4F-000E230D51AB}" type="presParOf" srcId="{97DDC8A8-367E-474E-913A-EB282EF3E16F}" destId="{43026D38-95AB-483F-AC50-6A55B8C549C8}" srcOrd="0" destOrd="0" presId="urn:microsoft.com/office/officeart/2005/8/layout/hierarchy3"/>
    <dgm:cxn modelId="{B5BD25A1-9264-46C5-9214-3375395CB089}" type="presParOf" srcId="{97DDC8A8-367E-474E-913A-EB282EF3E16F}" destId="{9E3B9A93-3E82-4B18-B14C-0C5FA522714B}" srcOrd="1" destOrd="0" presId="urn:microsoft.com/office/officeart/2005/8/layout/hierarchy3"/>
    <dgm:cxn modelId="{7F681B3E-D9D3-4749-8B76-89F22373AD72}" type="presParOf" srcId="{97DDC8A8-367E-474E-913A-EB282EF3E16F}" destId="{94966EAF-00EC-493B-A26A-0403A8FD4CAB}" srcOrd="2" destOrd="0" presId="urn:microsoft.com/office/officeart/2005/8/layout/hierarchy3"/>
    <dgm:cxn modelId="{30E56820-3354-4B58-B414-F2B12009FCE5}" type="presParOf" srcId="{97DDC8A8-367E-474E-913A-EB282EF3E16F}" destId="{072BB48F-735D-4A54-BBF3-3E6F579601BE}" srcOrd="3" destOrd="0" presId="urn:microsoft.com/office/officeart/2005/8/layout/hierarchy3"/>
    <dgm:cxn modelId="{DA1BBC01-1396-4F3C-8278-E10912B39A89}" type="presParOf" srcId="{97DDC8A8-367E-474E-913A-EB282EF3E16F}" destId="{4A3404DD-0AB2-4496-825E-089004FEDE92}" srcOrd="4" destOrd="0" presId="urn:microsoft.com/office/officeart/2005/8/layout/hierarchy3"/>
    <dgm:cxn modelId="{8A6CAFF0-1D2E-4654-88A7-A887E9185AA9}" type="presParOf" srcId="{97DDC8A8-367E-474E-913A-EB282EF3E16F}" destId="{0AFEA2C9-1B87-4939-BCE3-12864AE3BCBF}" srcOrd="5" destOrd="0" presId="urn:microsoft.com/office/officeart/2005/8/layout/hierarchy3"/>
    <dgm:cxn modelId="{CB68AE23-77F8-462E-B602-647BC2D35F0D}" type="presParOf" srcId="{C1E7330E-A186-454C-B2A2-3A66F041D77E}" destId="{9054AD2F-6BEA-4AE5-B4F3-5EFA9D0FED4E}" srcOrd="2" destOrd="0" presId="urn:microsoft.com/office/officeart/2005/8/layout/hierarchy3"/>
    <dgm:cxn modelId="{2A57616A-91B9-4BF4-AA7F-95F8C68AF3FD}" type="presParOf" srcId="{9054AD2F-6BEA-4AE5-B4F3-5EFA9D0FED4E}" destId="{A18BF890-7609-4FE4-B04E-7B3542F5FFA1}" srcOrd="0" destOrd="0" presId="urn:microsoft.com/office/officeart/2005/8/layout/hierarchy3"/>
    <dgm:cxn modelId="{4E1CDE7D-D5AE-4162-A66E-61BFDB9F2453}" type="presParOf" srcId="{A18BF890-7609-4FE4-B04E-7B3542F5FFA1}" destId="{52957713-670B-485E-A2BF-52924D5930EC}" srcOrd="0" destOrd="0" presId="urn:microsoft.com/office/officeart/2005/8/layout/hierarchy3"/>
    <dgm:cxn modelId="{3E630201-83C2-4F4B-9B07-31AAEF31FD0D}" type="presParOf" srcId="{A18BF890-7609-4FE4-B04E-7B3542F5FFA1}" destId="{6F96C20D-6B12-4AE5-9273-A33797617E75}" srcOrd="1" destOrd="0" presId="urn:microsoft.com/office/officeart/2005/8/layout/hierarchy3"/>
    <dgm:cxn modelId="{02A46F04-C7B3-4007-944D-89BA1C033127}" type="presParOf" srcId="{9054AD2F-6BEA-4AE5-B4F3-5EFA9D0FED4E}" destId="{32D83062-0776-4227-AF3F-8C549CF48267}" srcOrd="1" destOrd="0" presId="urn:microsoft.com/office/officeart/2005/8/layout/hierarchy3"/>
    <dgm:cxn modelId="{0FACCEB5-29BE-4350-8B3C-86EA70BB9EF5}" type="presParOf" srcId="{32D83062-0776-4227-AF3F-8C549CF48267}" destId="{AF7E154C-3462-40B4-BEBC-16FDB0E1197E}" srcOrd="0" destOrd="0" presId="urn:microsoft.com/office/officeart/2005/8/layout/hierarchy3"/>
    <dgm:cxn modelId="{80704F44-696B-4420-B037-45CCEA248F37}" type="presParOf" srcId="{32D83062-0776-4227-AF3F-8C549CF48267}" destId="{DB1687BB-D85D-4137-AFE4-C2EB287185A4}" srcOrd="1" destOrd="0" presId="urn:microsoft.com/office/officeart/2005/8/layout/hierarchy3"/>
    <dgm:cxn modelId="{1CF20E02-E672-4296-AD76-7DAA0A23BCB7}" type="presParOf" srcId="{32D83062-0776-4227-AF3F-8C549CF48267}" destId="{89E86F25-BB83-4408-A26C-970CE91EBB11}" srcOrd="2" destOrd="0" presId="urn:microsoft.com/office/officeart/2005/8/layout/hierarchy3"/>
    <dgm:cxn modelId="{2B4E2E25-03A3-46F2-A013-AE0D1CA893E0}" type="presParOf" srcId="{32D83062-0776-4227-AF3F-8C549CF48267}" destId="{0214E906-4ECA-4D1D-9FA9-CE2F4F628145}"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42363E-A210-4E26-8004-05332FE45B4A}" type="doc">
      <dgm:prSet loTypeId="urn:microsoft.com/office/officeart/2005/8/layout/hierarchy3" loCatId="hierarchy" qsTypeId="urn:microsoft.com/office/officeart/2005/8/quickstyle/simple2" qsCatId="simple" csTypeId="urn:microsoft.com/office/officeart/2005/8/colors/colorful3" csCatId="colorful" phldr="1"/>
      <dgm:spPr/>
      <dgm:t>
        <a:bodyPr/>
        <a:lstStyle/>
        <a:p>
          <a:endParaRPr lang="en-US"/>
        </a:p>
      </dgm:t>
    </dgm:pt>
    <dgm:pt modelId="{70512128-CF73-48A7-B449-64BC2690825B}">
      <dgm:prSet/>
      <dgm:spPr/>
      <dgm:t>
        <a:bodyPr/>
        <a:lstStyle/>
        <a:p>
          <a:pPr rtl="0"/>
          <a:r>
            <a:rPr lang="en-US" b="1">
              <a:latin typeface="Times New Roman"/>
              <a:ea typeface="Cambria"/>
              <a:cs typeface="Open Sans"/>
            </a:rPr>
            <a:t>Data Breaches</a:t>
          </a:r>
          <a:endParaRPr lang="en-US">
            <a:latin typeface="Times New Roman"/>
            <a:ea typeface="Cambria"/>
            <a:cs typeface="Open Sans"/>
          </a:endParaRPr>
        </a:p>
      </dgm:t>
    </dgm:pt>
    <dgm:pt modelId="{8877AE9B-F15C-42E5-B18D-06DB1FA7437B}" type="parTrans" cxnId="{30C28C36-DE1C-40F8-8959-384EC6C5E8EB}">
      <dgm:prSet/>
      <dgm:spPr/>
      <dgm:t>
        <a:bodyPr/>
        <a:lstStyle/>
        <a:p>
          <a:endParaRPr lang="en-US"/>
        </a:p>
      </dgm:t>
    </dgm:pt>
    <dgm:pt modelId="{8946A465-E309-4CF0-82B6-4ABA395D1351}" type="sibTrans" cxnId="{30C28C36-DE1C-40F8-8959-384EC6C5E8EB}">
      <dgm:prSet/>
      <dgm:spPr/>
      <dgm:t>
        <a:bodyPr/>
        <a:lstStyle/>
        <a:p>
          <a:endParaRPr lang="en-US"/>
        </a:p>
      </dgm:t>
    </dgm:pt>
    <dgm:pt modelId="{4BC1DFF2-9288-4537-8421-FA4AD5BD7F6C}">
      <dgm:prSet/>
      <dgm:spPr/>
      <dgm:t>
        <a:bodyPr/>
        <a:lstStyle/>
        <a:p>
          <a:pPr rtl="0"/>
          <a:r>
            <a:rPr lang="en-US">
              <a:solidFill>
                <a:srgbClr val="4D4C4C"/>
              </a:solidFill>
              <a:latin typeface="Times New Roman"/>
              <a:cs typeface="Times New Roman"/>
            </a:rPr>
            <a:t>SQL injection: Submitting malicious code into a vulnerable website search </a:t>
          </a:r>
          <a:r>
            <a:rPr lang="en-US">
              <a:latin typeface="Times New Roman"/>
              <a:ea typeface="Cambria"/>
              <a:cs typeface="Open Sans"/>
            </a:rPr>
            <a:t>box</a:t>
          </a:r>
        </a:p>
      </dgm:t>
    </dgm:pt>
    <dgm:pt modelId="{52BCFF81-B516-4223-B6C2-2C1E0EA41E83}" type="parTrans" cxnId="{9B06D520-CECF-4ABE-9975-CC759B41885A}">
      <dgm:prSet/>
      <dgm:spPr/>
      <dgm:t>
        <a:bodyPr/>
        <a:lstStyle/>
        <a:p>
          <a:endParaRPr lang="en-US"/>
        </a:p>
      </dgm:t>
    </dgm:pt>
    <dgm:pt modelId="{B9A67881-8074-4BC4-8A7A-1C38C0EEB4AC}" type="sibTrans" cxnId="{9B06D520-CECF-4ABE-9975-CC759B41885A}">
      <dgm:prSet/>
      <dgm:spPr/>
      <dgm:t>
        <a:bodyPr/>
        <a:lstStyle/>
        <a:p>
          <a:endParaRPr lang="en-US"/>
        </a:p>
      </dgm:t>
    </dgm:pt>
    <dgm:pt modelId="{29247D47-0679-4701-A3BE-0102E02E6A57}">
      <dgm:prSet/>
      <dgm:spPr/>
      <dgm:t>
        <a:bodyPr/>
        <a:lstStyle/>
        <a:p>
          <a:r>
            <a:rPr lang="en-US">
              <a:latin typeface="Times New Roman"/>
              <a:ea typeface="Cambria"/>
              <a:cs typeface="Open Sans"/>
            </a:rPr>
            <a:t>Can result in identity theft, financial fraud, and reputational damage.</a:t>
          </a:r>
        </a:p>
      </dgm:t>
    </dgm:pt>
    <dgm:pt modelId="{769C14DE-618C-4F40-B8A2-02D5CCA6DF92}" type="parTrans" cxnId="{AC2F61AB-C65C-4721-B5F9-FDC0E762E86C}">
      <dgm:prSet/>
      <dgm:spPr/>
      <dgm:t>
        <a:bodyPr/>
        <a:lstStyle/>
        <a:p>
          <a:endParaRPr lang="en-US"/>
        </a:p>
      </dgm:t>
    </dgm:pt>
    <dgm:pt modelId="{7AD3670F-2395-44F2-842B-022E0406A3FD}" type="sibTrans" cxnId="{AC2F61AB-C65C-4721-B5F9-FDC0E762E86C}">
      <dgm:prSet/>
      <dgm:spPr/>
      <dgm:t>
        <a:bodyPr/>
        <a:lstStyle/>
        <a:p>
          <a:endParaRPr lang="en-US"/>
        </a:p>
      </dgm:t>
    </dgm:pt>
    <dgm:pt modelId="{E6597704-E5F9-4D4E-95AC-017D94FBD8A1}">
      <dgm:prSet/>
      <dgm:spPr/>
      <dgm:t>
        <a:bodyPr/>
        <a:lstStyle/>
        <a:p>
          <a:pPr rtl="0"/>
          <a:r>
            <a:rPr lang="en-US" b="0">
              <a:latin typeface="Times New Roman"/>
              <a:ea typeface="Cambria"/>
              <a:cs typeface="Open Sans"/>
            </a:rPr>
            <a:t>Social Engineering</a:t>
          </a:r>
        </a:p>
      </dgm:t>
    </dgm:pt>
    <dgm:pt modelId="{604A6E86-659D-45CC-A73C-24C91B496E51}" type="parTrans" cxnId="{4AC82C2E-2218-4E39-97BC-A0E7EA5B7CD2}">
      <dgm:prSet/>
      <dgm:spPr/>
      <dgm:t>
        <a:bodyPr/>
        <a:lstStyle/>
        <a:p>
          <a:endParaRPr lang="en-US"/>
        </a:p>
      </dgm:t>
    </dgm:pt>
    <dgm:pt modelId="{26BECC52-9C25-4680-9881-A5C812057EF1}" type="sibTrans" cxnId="{4AC82C2E-2218-4E39-97BC-A0E7EA5B7CD2}">
      <dgm:prSet/>
      <dgm:spPr/>
      <dgm:t>
        <a:bodyPr/>
        <a:lstStyle/>
        <a:p>
          <a:endParaRPr lang="en-US"/>
        </a:p>
      </dgm:t>
    </dgm:pt>
    <dgm:pt modelId="{04889855-3E96-4780-9C42-7ABEC78942FA}">
      <dgm:prSet/>
      <dgm:spPr/>
      <dgm:t>
        <a:bodyPr/>
        <a:lstStyle/>
        <a:p>
          <a:r>
            <a:rPr lang="en-US">
              <a:latin typeface="Times New Roman"/>
              <a:ea typeface="Cambria"/>
              <a:cs typeface="Open Sans"/>
            </a:rPr>
            <a:t>Often involves impersonation, creating a sense of urgency, or playing on emotions.</a:t>
          </a:r>
        </a:p>
      </dgm:t>
    </dgm:pt>
    <dgm:pt modelId="{BB9999B5-993C-4982-9DA8-4EA8A1FD0DB6}" type="parTrans" cxnId="{7670DC64-606D-40E1-8566-E4DF89D692B5}">
      <dgm:prSet/>
      <dgm:spPr/>
      <dgm:t>
        <a:bodyPr/>
        <a:lstStyle/>
        <a:p>
          <a:endParaRPr lang="en-US"/>
        </a:p>
      </dgm:t>
    </dgm:pt>
    <dgm:pt modelId="{B7B02E13-C879-49C4-9C4B-6973EDFDBCA7}" type="sibTrans" cxnId="{7670DC64-606D-40E1-8566-E4DF89D692B5}">
      <dgm:prSet/>
      <dgm:spPr/>
      <dgm:t>
        <a:bodyPr/>
        <a:lstStyle/>
        <a:p>
          <a:endParaRPr lang="en-US"/>
        </a:p>
      </dgm:t>
    </dgm:pt>
    <dgm:pt modelId="{97B9FB4E-F521-4F80-8042-AC8E95B83942}">
      <dgm:prSet/>
      <dgm:spPr/>
      <dgm:t>
        <a:bodyPr/>
        <a:lstStyle/>
        <a:p>
          <a:r>
            <a:rPr lang="en-US">
              <a:latin typeface="Times New Roman"/>
              <a:ea typeface="Cambria"/>
              <a:cs typeface="Open Sans"/>
            </a:rPr>
            <a:t>Can be used to gain access to systems, steal data, or launch other attacks.</a:t>
          </a:r>
        </a:p>
      </dgm:t>
    </dgm:pt>
    <dgm:pt modelId="{FA2FF3B2-E3A4-49E7-AFD3-16DAA6DEF670}" type="parTrans" cxnId="{F8B90B11-9836-4842-96A1-78E48FE7164C}">
      <dgm:prSet/>
      <dgm:spPr/>
      <dgm:t>
        <a:bodyPr/>
        <a:lstStyle/>
        <a:p>
          <a:endParaRPr lang="en-US"/>
        </a:p>
      </dgm:t>
    </dgm:pt>
    <dgm:pt modelId="{4CE67307-0F74-4D3E-9010-FED32137B22F}" type="sibTrans" cxnId="{F8B90B11-9836-4842-96A1-78E48FE7164C}">
      <dgm:prSet/>
      <dgm:spPr/>
      <dgm:t>
        <a:bodyPr/>
        <a:lstStyle/>
        <a:p>
          <a:endParaRPr lang="en-US"/>
        </a:p>
      </dgm:t>
    </dgm:pt>
    <dgm:pt modelId="{61ADAF2F-2066-436F-B3BC-8BB540387915}">
      <dgm:prSet/>
      <dgm:spPr/>
      <dgm:t>
        <a:bodyPr/>
        <a:lstStyle/>
        <a:p>
          <a:r>
            <a:rPr lang="en-US" b="1">
              <a:latin typeface="Times New Roman"/>
              <a:ea typeface="Cambria"/>
              <a:cs typeface="Open Sans"/>
            </a:rPr>
            <a:t>Zero-day exploit</a:t>
          </a:r>
          <a:endParaRPr lang="en-US">
            <a:latin typeface="Times New Roman"/>
            <a:ea typeface="Cambria"/>
            <a:cs typeface="Open Sans"/>
          </a:endParaRPr>
        </a:p>
      </dgm:t>
    </dgm:pt>
    <dgm:pt modelId="{7F132C3A-8DCB-4205-8C6B-2C99AF5D9166}" type="parTrans" cxnId="{DF8D054C-A3D9-4EA5-A250-CFDC42AB463E}">
      <dgm:prSet/>
      <dgm:spPr/>
      <dgm:t>
        <a:bodyPr/>
        <a:lstStyle/>
        <a:p>
          <a:endParaRPr lang="en-US"/>
        </a:p>
      </dgm:t>
    </dgm:pt>
    <dgm:pt modelId="{2A46B9EE-0599-46F5-BA0B-5CA3222D5F4A}" type="sibTrans" cxnId="{DF8D054C-A3D9-4EA5-A250-CFDC42AB463E}">
      <dgm:prSet/>
      <dgm:spPr/>
      <dgm:t>
        <a:bodyPr/>
        <a:lstStyle/>
        <a:p>
          <a:endParaRPr lang="en-US"/>
        </a:p>
      </dgm:t>
    </dgm:pt>
    <dgm:pt modelId="{44A62B12-F14C-4D3B-92CE-C6327841E230}">
      <dgm:prSet/>
      <dgm:spPr/>
      <dgm:t>
        <a:bodyPr/>
        <a:lstStyle/>
        <a:p>
          <a:pPr rtl="0"/>
          <a:r>
            <a:rPr lang="en-US">
              <a:latin typeface="Times New Roman"/>
              <a:ea typeface="Cambria"/>
              <a:cs typeface="Open Sans"/>
            </a:rPr>
            <a:t>Attacks that exploit vulnerabilities in software that the software vendor is not aware of. </a:t>
          </a:r>
        </a:p>
      </dgm:t>
    </dgm:pt>
    <dgm:pt modelId="{530402EF-B9A9-4BAE-B4CB-CA648919FECC}" type="parTrans" cxnId="{8688D6A2-497E-4360-A8E1-1025ED20ED4F}">
      <dgm:prSet/>
      <dgm:spPr/>
      <dgm:t>
        <a:bodyPr/>
        <a:lstStyle/>
        <a:p>
          <a:endParaRPr lang="en-US"/>
        </a:p>
      </dgm:t>
    </dgm:pt>
    <dgm:pt modelId="{0581C82A-27D1-4E17-86D5-EAC6A3A756DD}" type="sibTrans" cxnId="{8688D6A2-497E-4360-A8E1-1025ED20ED4F}">
      <dgm:prSet/>
      <dgm:spPr/>
      <dgm:t>
        <a:bodyPr/>
        <a:lstStyle/>
        <a:p>
          <a:endParaRPr lang="en-US"/>
        </a:p>
      </dgm:t>
    </dgm:pt>
    <dgm:pt modelId="{56B61BDE-8DCA-4A43-B940-BD23D75D4661}">
      <dgm:prSet phldr="0"/>
      <dgm:spPr/>
      <dgm:t>
        <a:bodyPr/>
        <a:lstStyle/>
        <a:p>
          <a:r>
            <a:rPr lang="en-US">
              <a:latin typeface="Times New Roman"/>
              <a:ea typeface="Cambria"/>
              <a:cs typeface="Open Sans"/>
            </a:rPr>
            <a:t>Exploiting human psychology to manipulate users into giving away information or access.</a:t>
          </a:r>
        </a:p>
      </dgm:t>
    </dgm:pt>
    <dgm:pt modelId="{3036A6FA-38BA-4AAB-9BE8-E308CCD18D7E}" type="parTrans" cxnId="{736441E5-3BB9-414E-9987-73CF1CD13D49}">
      <dgm:prSet/>
      <dgm:spPr/>
    </dgm:pt>
    <dgm:pt modelId="{1DD2DEB0-F29D-434C-9FEB-30ABC4955250}" type="sibTrans" cxnId="{736441E5-3BB9-414E-9987-73CF1CD13D49}">
      <dgm:prSet/>
      <dgm:spPr/>
    </dgm:pt>
    <dgm:pt modelId="{49917FCD-2825-4DDE-B741-419890ED38C5}">
      <dgm:prSet phldr="0"/>
      <dgm:spPr/>
      <dgm:t>
        <a:bodyPr/>
        <a:lstStyle/>
        <a:p>
          <a:r>
            <a:rPr lang="en-US">
              <a:latin typeface="Times New Roman"/>
              <a:ea typeface="Cambria"/>
              <a:cs typeface="Open Sans"/>
            </a:rPr>
            <a:t>Can occur due to various factors, including vulnerabilities in systems, human error, or cyberattacks.</a:t>
          </a:r>
          <a:endParaRPr lang="en-US">
            <a:latin typeface="Times New Roman"/>
            <a:cs typeface="Times New Roman"/>
          </a:endParaRPr>
        </a:p>
      </dgm:t>
    </dgm:pt>
    <dgm:pt modelId="{511D9E38-AE75-40B0-A33A-A786A3045C14}" type="parTrans" cxnId="{BBFE346F-9646-4B6F-8A8C-27CF9B0E1136}">
      <dgm:prSet/>
      <dgm:spPr/>
    </dgm:pt>
    <dgm:pt modelId="{52F8AAC1-BF0D-4FA3-A306-7CB892C7D8B3}" type="sibTrans" cxnId="{BBFE346F-9646-4B6F-8A8C-27CF9B0E1136}">
      <dgm:prSet/>
      <dgm:spPr/>
    </dgm:pt>
    <dgm:pt modelId="{37629495-9ED5-465F-A433-B463C9029787}">
      <dgm:prSet phldr="0"/>
      <dgm:spPr/>
      <dgm:t>
        <a:bodyPr/>
        <a:lstStyle/>
        <a:p>
          <a:pPr rtl="0"/>
          <a:r>
            <a:rPr lang="en-US" b="1">
              <a:solidFill>
                <a:schemeClr val="bg1"/>
              </a:solidFill>
              <a:latin typeface="Times New Roman"/>
              <a:cs typeface="Times New Roman"/>
            </a:rPr>
            <a:t>Hits after a network vulnerability is announced but before a patch or solution is implemented</a:t>
          </a:r>
          <a:r>
            <a:rPr lang="en-US" b="0">
              <a:solidFill>
                <a:srgbClr val="4D4C4C"/>
              </a:solidFill>
            </a:rPr>
            <a:t>.</a:t>
          </a:r>
          <a:endParaRPr lang="en-US" b="1">
            <a:latin typeface="Times New Roman"/>
            <a:ea typeface="Cambria"/>
            <a:cs typeface="Open Sans"/>
          </a:endParaRPr>
        </a:p>
      </dgm:t>
    </dgm:pt>
    <dgm:pt modelId="{947EF2E0-C406-40E9-A2ED-4CE975CDB39F}" type="parTrans" cxnId="{FAFE8267-B1D8-4523-A8D5-C2890BEC072E}">
      <dgm:prSet/>
      <dgm:spPr/>
    </dgm:pt>
    <dgm:pt modelId="{D6516AB0-E55E-41C2-847B-6C4D34D5E2B1}" type="sibTrans" cxnId="{FAFE8267-B1D8-4523-A8D5-C2890BEC072E}">
      <dgm:prSet/>
      <dgm:spPr/>
    </dgm:pt>
    <dgm:pt modelId="{A691E1FC-56F5-4647-A796-828DBC61811D}">
      <dgm:prSet phldr="0"/>
      <dgm:spPr/>
      <dgm:t>
        <a:bodyPr/>
        <a:lstStyle/>
        <a:p>
          <a:pPr rtl="0"/>
          <a:r>
            <a:rPr lang="en-US" b="0" u="sng">
              <a:solidFill>
                <a:schemeClr val="bg1"/>
              </a:solidFill>
              <a:latin typeface="Times New Roman"/>
              <a:cs typeface="Times New Roman"/>
              <a:hlinkClick xmlns:r="http://schemas.openxmlformats.org/officeDocument/2006/relationships" r:id="rId1">
                <a:extLst>
                  <a:ext uri="{A12FA001-AC4F-418D-AE19-62706E023703}">
                    <ahyp:hlinkClr xmlns:ahyp="http://schemas.microsoft.com/office/drawing/2018/hyperlinkcolor" val="tx"/>
                  </a:ext>
                </a:extLst>
              </a:hlinkClick>
            </a:rPr>
            <a:t>Zero-day vulnerability threat detection</a:t>
          </a:r>
          <a:r>
            <a:rPr lang="en-US" b="0" u="none">
              <a:solidFill>
                <a:schemeClr val="bg1"/>
              </a:solidFill>
              <a:latin typeface="Times New Roman"/>
              <a:cs typeface="Times New Roman"/>
            </a:rPr>
            <a:t> requires constant awareness</a:t>
          </a:r>
          <a:endParaRPr lang="en-US" b="0" u="none">
            <a:solidFill>
              <a:schemeClr val="bg1"/>
            </a:solidFill>
            <a:latin typeface="Times New Roman"/>
            <a:ea typeface="Cambria"/>
            <a:cs typeface="Times New Roman"/>
          </a:endParaRPr>
        </a:p>
      </dgm:t>
    </dgm:pt>
    <dgm:pt modelId="{37594C36-4C12-4AE5-B7C9-1ADF0DD3FE34}" type="parTrans" cxnId="{36DA306B-8DC1-4B99-BC2E-E89B128D62BC}">
      <dgm:prSet/>
      <dgm:spPr/>
    </dgm:pt>
    <dgm:pt modelId="{7E2DF40C-7928-4EC8-AE85-680F589D29D3}" type="sibTrans" cxnId="{36DA306B-8DC1-4B99-BC2E-E89B128D62BC}">
      <dgm:prSet/>
      <dgm:spPr/>
    </dgm:pt>
    <dgm:pt modelId="{0B32CD39-573C-4F5B-B89C-6F71FCA4ECD9}" type="pres">
      <dgm:prSet presAssocID="{8F42363E-A210-4E26-8004-05332FE45B4A}" presName="diagram" presStyleCnt="0">
        <dgm:presLayoutVars>
          <dgm:chPref val="1"/>
          <dgm:dir/>
          <dgm:animOne val="branch"/>
          <dgm:animLvl val="lvl"/>
          <dgm:resizeHandles/>
        </dgm:presLayoutVars>
      </dgm:prSet>
      <dgm:spPr/>
    </dgm:pt>
    <dgm:pt modelId="{DA95F08E-F60F-4244-9D6A-A8BEBC1F7775}" type="pres">
      <dgm:prSet presAssocID="{70512128-CF73-48A7-B449-64BC2690825B}" presName="root" presStyleCnt="0"/>
      <dgm:spPr/>
    </dgm:pt>
    <dgm:pt modelId="{4C41C68C-C1B9-4E3D-AFCB-0C8F48E306BB}" type="pres">
      <dgm:prSet presAssocID="{70512128-CF73-48A7-B449-64BC2690825B}" presName="rootComposite" presStyleCnt="0"/>
      <dgm:spPr/>
    </dgm:pt>
    <dgm:pt modelId="{645F98F0-AE8B-41F0-9FBD-4E47C67E2810}" type="pres">
      <dgm:prSet presAssocID="{70512128-CF73-48A7-B449-64BC2690825B}" presName="rootText" presStyleLbl="node1" presStyleIdx="0" presStyleCnt="3"/>
      <dgm:spPr/>
    </dgm:pt>
    <dgm:pt modelId="{36093BAD-5B21-4B64-8968-3BA06051E403}" type="pres">
      <dgm:prSet presAssocID="{70512128-CF73-48A7-B449-64BC2690825B}" presName="rootConnector" presStyleLbl="node1" presStyleIdx="0" presStyleCnt="3"/>
      <dgm:spPr/>
    </dgm:pt>
    <dgm:pt modelId="{6CCB5889-E2D2-4A18-9751-7F551F2FEA60}" type="pres">
      <dgm:prSet presAssocID="{70512128-CF73-48A7-B449-64BC2690825B}" presName="childShape" presStyleCnt="0"/>
      <dgm:spPr/>
    </dgm:pt>
    <dgm:pt modelId="{D099F5D4-03A8-449B-AA06-C68D1813A496}" type="pres">
      <dgm:prSet presAssocID="{52BCFF81-B516-4223-B6C2-2C1E0EA41E83}" presName="Name13" presStyleLbl="parChTrans1D2" presStyleIdx="0" presStyleCnt="9"/>
      <dgm:spPr/>
    </dgm:pt>
    <dgm:pt modelId="{E09DE159-EDEC-4DD4-B661-D836A052C51D}" type="pres">
      <dgm:prSet presAssocID="{4BC1DFF2-9288-4537-8421-FA4AD5BD7F6C}" presName="childText" presStyleLbl="bgAcc1" presStyleIdx="0" presStyleCnt="9">
        <dgm:presLayoutVars>
          <dgm:bulletEnabled val="1"/>
        </dgm:presLayoutVars>
      </dgm:prSet>
      <dgm:spPr/>
    </dgm:pt>
    <dgm:pt modelId="{B161AA75-1F3C-4970-A4FD-8DE550F87E16}" type="pres">
      <dgm:prSet presAssocID="{511D9E38-AE75-40B0-A33A-A786A3045C14}" presName="Name13" presStyleLbl="parChTrans1D2" presStyleIdx="1" presStyleCnt="9"/>
      <dgm:spPr/>
    </dgm:pt>
    <dgm:pt modelId="{104B3B32-84ED-4DA8-AD7E-EDB3C4A5B6AA}" type="pres">
      <dgm:prSet presAssocID="{49917FCD-2825-4DDE-B741-419890ED38C5}" presName="childText" presStyleLbl="bgAcc1" presStyleIdx="1" presStyleCnt="9">
        <dgm:presLayoutVars>
          <dgm:bulletEnabled val="1"/>
        </dgm:presLayoutVars>
      </dgm:prSet>
      <dgm:spPr/>
    </dgm:pt>
    <dgm:pt modelId="{A5E5CC20-F087-47FE-9230-A9F9100C5B04}" type="pres">
      <dgm:prSet presAssocID="{769C14DE-618C-4F40-B8A2-02D5CCA6DF92}" presName="Name13" presStyleLbl="parChTrans1D2" presStyleIdx="2" presStyleCnt="9"/>
      <dgm:spPr/>
    </dgm:pt>
    <dgm:pt modelId="{4AA4CD65-2337-4642-85F0-497F9D3E7C1D}" type="pres">
      <dgm:prSet presAssocID="{29247D47-0679-4701-A3BE-0102E02E6A57}" presName="childText" presStyleLbl="bgAcc1" presStyleIdx="2" presStyleCnt="9">
        <dgm:presLayoutVars>
          <dgm:bulletEnabled val="1"/>
        </dgm:presLayoutVars>
      </dgm:prSet>
      <dgm:spPr/>
    </dgm:pt>
    <dgm:pt modelId="{AB0C3F6B-0EED-47EC-BB41-8C4840AE349D}" type="pres">
      <dgm:prSet presAssocID="{E6597704-E5F9-4D4E-95AC-017D94FBD8A1}" presName="root" presStyleCnt="0"/>
      <dgm:spPr/>
    </dgm:pt>
    <dgm:pt modelId="{E8357BC5-6F1B-4A31-A797-2DB70AD677E9}" type="pres">
      <dgm:prSet presAssocID="{E6597704-E5F9-4D4E-95AC-017D94FBD8A1}" presName="rootComposite" presStyleCnt="0"/>
      <dgm:spPr/>
    </dgm:pt>
    <dgm:pt modelId="{14D8C1E0-B804-4995-B340-FC60D46973A0}" type="pres">
      <dgm:prSet presAssocID="{E6597704-E5F9-4D4E-95AC-017D94FBD8A1}" presName="rootText" presStyleLbl="node1" presStyleIdx="1" presStyleCnt="3"/>
      <dgm:spPr/>
    </dgm:pt>
    <dgm:pt modelId="{B694BB47-20FD-4CEB-AB05-95F94F5EBFC7}" type="pres">
      <dgm:prSet presAssocID="{E6597704-E5F9-4D4E-95AC-017D94FBD8A1}" presName="rootConnector" presStyleLbl="node1" presStyleIdx="1" presStyleCnt="3"/>
      <dgm:spPr/>
    </dgm:pt>
    <dgm:pt modelId="{10EC1EBF-F4CD-4AFB-BFF0-98B80B952A64}" type="pres">
      <dgm:prSet presAssocID="{E6597704-E5F9-4D4E-95AC-017D94FBD8A1}" presName="childShape" presStyleCnt="0"/>
      <dgm:spPr/>
    </dgm:pt>
    <dgm:pt modelId="{580EF50C-B8CC-4F83-88F8-3168147D0704}" type="pres">
      <dgm:prSet presAssocID="{3036A6FA-38BA-4AAB-9BE8-E308CCD18D7E}" presName="Name13" presStyleLbl="parChTrans1D2" presStyleIdx="3" presStyleCnt="9"/>
      <dgm:spPr/>
    </dgm:pt>
    <dgm:pt modelId="{17F2ACA1-6F02-4C38-AF72-F3539971E944}" type="pres">
      <dgm:prSet presAssocID="{56B61BDE-8DCA-4A43-B940-BD23D75D4661}" presName="childText" presStyleLbl="bgAcc1" presStyleIdx="3" presStyleCnt="9">
        <dgm:presLayoutVars>
          <dgm:bulletEnabled val="1"/>
        </dgm:presLayoutVars>
      </dgm:prSet>
      <dgm:spPr/>
    </dgm:pt>
    <dgm:pt modelId="{21FE00CF-9D73-46A3-B2DA-B59BB07D7A81}" type="pres">
      <dgm:prSet presAssocID="{BB9999B5-993C-4982-9DA8-4EA8A1FD0DB6}" presName="Name13" presStyleLbl="parChTrans1D2" presStyleIdx="4" presStyleCnt="9"/>
      <dgm:spPr/>
    </dgm:pt>
    <dgm:pt modelId="{4A6E446A-86FA-445C-88CB-D9266984EDB3}" type="pres">
      <dgm:prSet presAssocID="{04889855-3E96-4780-9C42-7ABEC78942FA}" presName="childText" presStyleLbl="bgAcc1" presStyleIdx="4" presStyleCnt="9">
        <dgm:presLayoutVars>
          <dgm:bulletEnabled val="1"/>
        </dgm:presLayoutVars>
      </dgm:prSet>
      <dgm:spPr/>
    </dgm:pt>
    <dgm:pt modelId="{C11AAE93-4EF1-42D1-A131-E248CF23E5B5}" type="pres">
      <dgm:prSet presAssocID="{FA2FF3B2-E3A4-49E7-AFD3-16DAA6DEF670}" presName="Name13" presStyleLbl="parChTrans1D2" presStyleIdx="5" presStyleCnt="9"/>
      <dgm:spPr/>
    </dgm:pt>
    <dgm:pt modelId="{91E24ABF-3502-419F-95B4-8B0C7E666399}" type="pres">
      <dgm:prSet presAssocID="{97B9FB4E-F521-4F80-8042-AC8E95B83942}" presName="childText" presStyleLbl="bgAcc1" presStyleIdx="5" presStyleCnt="9">
        <dgm:presLayoutVars>
          <dgm:bulletEnabled val="1"/>
        </dgm:presLayoutVars>
      </dgm:prSet>
      <dgm:spPr/>
    </dgm:pt>
    <dgm:pt modelId="{1FCF4678-BDBF-4ABF-A92C-1398CC318A46}" type="pres">
      <dgm:prSet presAssocID="{61ADAF2F-2066-436F-B3BC-8BB540387915}" presName="root" presStyleCnt="0"/>
      <dgm:spPr/>
    </dgm:pt>
    <dgm:pt modelId="{126A8EC3-4D02-4088-AFCC-C3C918BCF4B7}" type="pres">
      <dgm:prSet presAssocID="{61ADAF2F-2066-436F-B3BC-8BB540387915}" presName="rootComposite" presStyleCnt="0"/>
      <dgm:spPr/>
    </dgm:pt>
    <dgm:pt modelId="{08FBE8CE-B4D8-4F0F-A19A-99270E4239A0}" type="pres">
      <dgm:prSet presAssocID="{61ADAF2F-2066-436F-B3BC-8BB540387915}" presName="rootText" presStyleLbl="node1" presStyleIdx="2" presStyleCnt="3"/>
      <dgm:spPr/>
    </dgm:pt>
    <dgm:pt modelId="{7019F95B-C768-4C3F-85A1-8BBDD24A285A}" type="pres">
      <dgm:prSet presAssocID="{61ADAF2F-2066-436F-B3BC-8BB540387915}" presName="rootConnector" presStyleLbl="node1" presStyleIdx="2" presStyleCnt="3"/>
      <dgm:spPr/>
    </dgm:pt>
    <dgm:pt modelId="{16B0FFC1-787F-4CDD-A56B-3AA275907DDA}" type="pres">
      <dgm:prSet presAssocID="{61ADAF2F-2066-436F-B3BC-8BB540387915}" presName="childShape" presStyleCnt="0"/>
      <dgm:spPr/>
    </dgm:pt>
    <dgm:pt modelId="{DAA56A11-0E63-4A6F-BF50-750380F8C464}" type="pres">
      <dgm:prSet presAssocID="{947EF2E0-C406-40E9-A2ED-4CE975CDB39F}" presName="Name13" presStyleLbl="parChTrans1D2" presStyleIdx="6" presStyleCnt="9"/>
      <dgm:spPr/>
    </dgm:pt>
    <dgm:pt modelId="{B4F11F0E-269D-4066-8D86-FC3010B45571}" type="pres">
      <dgm:prSet presAssocID="{37629495-9ED5-465F-A433-B463C9029787}" presName="childText" presStyleLbl="bgAcc1" presStyleIdx="6" presStyleCnt="9">
        <dgm:presLayoutVars>
          <dgm:bulletEnabled val="1"/>
        </dgm:presLayoutVars>
      </dgm:prSet>
      <dgm:spPr/>
    </dgm:pt>
    <dgm:pt modelId="{084656EF-34D7-49BA-B8C2-76A0C55CA0EC}" type="pres">
      <dgm:prSet presAssocID="{530402EF-B9A9-4BAE-B4CB-CA648919FECC}" presName="Name13" presStyleLbl="parChTrans1D2" presStyleIdx="7" presStyleCnt="9"/>
      <dgm:spPr/>
    </dgm:pt>
    <dgm:pt modelId="{C1EE8257-9D99-41AC-B9F3-962EF366BDAA}" type="pres">
      <dgm:prSet presAssocID="{44A62B12-F14C-4D3B-92CE-C6327841E230}" presName="childText" presStyleLbl="bgAcc1" presStyleIdx="7" presStyleCnt="9">
        <dgm:presLayoutVars>
          <dgm:bulletEnabled val="1"/>
        </dgm:presLayoutVars>
      </dgm:prSet>
      <dgm:spPr/>
    </dgm:pt>
    <dgm:pt modelId="{90601FD4-A089-49E2-B712-8DA5FA158EFF}" type="pres">
      <dgm:prSet presAssocID="{37594C36-4C12-4AE5-B7C9-1ADF0DD3FE34}" presName="Name13" presStyleLbl="parChTrans1D2" presStyleIdx="8" presStyleCnt="9"/>
      <dgm:spPr/>
    </dgm:pt>
    <dgm:pt modelId="{D41D383F-B600-4E7D-8ADB-2152F3B4B2BA}" type="pres">
      <dgm:prSet presAssocID="{A691E1FC-56F5-4647-A796-828DBC61811D}" presName="childText" presStyleLbl="bgAcc1" presStyleIdx="8" presStyleCnt="9">
        <dgm:presLayoutVars>
          <dgm:bulletEnabled val="1"/>
        </dgm:presLayoutVars>
      </dgm:prSet>
      <dgm:spPr/>
    </dgm:pt>
  </dgm:ptLst>
  <dgm:cxnLst>
    <dgm:cxn modelId="{7BB00E06-7C4B-4800-9429-049A458C7073}" type="presOf" srcId="{3036A6FA-38BA-4AAB-9BE8-E308CCD18D7E}" destId="{580EF50C-B8CC-4F83-88F8-3168147D0704}" srcOrd="0" destOrd="0" presId="urn:microsoft.com/office/officeart/2005/8/layout/hierarchy3"/>
    <dgm:cxn modelId="{F8B90B11-9836-4842-96A1-78E48FE7164C}" srcId="{E6597704-E5F9-4D4E-95AC-017D94FBD8A1}" destId="{97B9FB4E-F521-4F80-8042-AC8E95B83942}" srcOrd="2" destOrd="0" parTransId="{FA2FF3B2-E3A4-49E7-AFD3-16DAA6DEF670}" sibTransId="{4CE67307-0F74-4D3E-9010-FED32137B22F}"/>
    <dgm:cxn modelId="{9B06D520-CECF-4ABE-9975-CC759B41885A}" srcId="{70512128-CF73-48A7-B449-64BC2690825B}" destId="{4BC1DFF2-9288-4537-8421-FA4AD5BD7F6C}" srcOrd="0" destOrd="0" parTransId="{52BCFF81-B516-4223-B6C2-2C1E0EA41E83}" sibTransId="{B9A67881-8074-4BC4-8A7A-1C38C0EEB4AC}"/>
    <dgm:cxn modelId="{73B5162B-62D8-4B79-ADA7-51B28ECEE683}" type="presOf" srcId="{61ADAF2F-2066-436F-B3BC-8BB540387915}" destId="{08FBE8CE-B4D8-4F0F-A19A-99270E4239A0}" srcOrd="0" destOrd="0" presId="urn:microsoft.com/office/officeart/2005/8/layout/hierarchy3"/>
    <dgm:cxn modelId="{4AC82C2E-2218-4E39-97BC-A0E7EA5B7CD2}" srcId="{8F42363E-A210-4E26-8004-05332FE45B4A}" destId="{E6597704-E5F9-4D4E-95AC-017D94FBD8A1}" srcOrd="1" destOrd="0" parTransId="{604A6E86-659D-45CC-A73C-24C91B496E51}" sibTransId="{26BECC52-9C25-4680-9881-A5C812057EF1}"/>
    <dgm:cxn modelId="{30C28C36-DE1C-40F8-8959-384EC6C5E8EB}" srcId="{8F42363E-A210-4E26-8004-05332FE45B4A}" destId="{70512128-CF73-48A7-B449-64BC2690825B}" srcOrd="0" destOrd="0" parTransId="{8877AE9B-F15C-42E5-B18D-06DB1FA7437B}" sibTransId="{8946A465-E309-4CF0-82B6-4ABA395D1351}"/>
    <dgm:cxn modelId="{38CFB836-31F3-47B0-9434-9F79D1FF8B1B}" type="presOf" srcId="{52BCFF81-B516-4223-B6C2-2C1E0EA41E83}" destId="{D099F5D4-03A8-449B-AA06-C68D1813A496}" srcOrd="0" destOrd="0" presId="urn:microsoft.com/office/officeart/2005/8/layout/hierarchy3"/>
    <dgm:cxn modelId="{1255313E-E713-4B83-9B06-288F7CD89B4A}" type="presOf" srcId="{E6597704-E5F9-4D4E-95AC-017D94FBD8A1}" destId="{B694BB47-20FD-4CEB-AB05-95F94F5EBFC7}" srcOrd="1" destOrd="0" presId="urn:microsoft.com/office/officeart/2005/8/layout/hierarchy3"/>
    <dgm:cxn modelId="{464F145F-7302-45EC-A422-4D120DCC3DC3}" type="presOf" srcId="{530402EF-B9A9-4BAE-B4CB-CA648919FECC}" destId="{084656EF-34D7-49BA-B8C2-76A0C55CA0EC}" srcOrd="0" destOrd="0" presId="urn:microsoft.com/office/officeart/2005/8/layout/hierarchy3"/>
    <dgm:cxn modelId="{3E7EFA5F-610D-4B55-BBD7-D5D4C2292D2F}" type="presOf" srcId="{56B61BDE-8DCA-4A43-B940-BD23D75D4661}" destId="{17F2ACA1-6F02-4C38-AF72-F3539971E944}" srcOrd="0" destOrd="0" presId="urn:microsoft.com/office/officeart/2005/8/layout/hierarchy3"/>
    <dgm:cxn modelId="{7670DC64-606D-40E1-8566-E4DF89D692B5}" srcId="{E6597704-E5F9-4D4E-95AC-017D94FBD8A1}" destId="{04889855-3E96-4780-9C42-7ABEC78942FA}" srcOrd="1" destOrd="0" parTransId="{BB9999B5-993C-4982-9DA8-4EA8A1FD0DB6}" sibTransId="{B7B02E13-C879-49C4-9C4B-6973EDFDBCA7}"/>
    <dgm:cxn modelId="{35D0B245-9F9E-47AB-A931-CAE78CCA963E}" type="presOf" srcId="{E6597704-E5F9-4D4E-95AC-017D94FBD8A1}" destId="{14D8C1E0-B804-4995-B340-FC60D46973A0}" srcOrd="0" destOrd="0" presId="urn:microsoft.com/office/officeart/2005/8/layout/hierarchy3"/>
    <dgm:cxn modelId="{FAFE8267-B1D8-4523-A8D5-C2890BEC072E}" srcId="{61ADAF2F-2066-436F-B3BC-8BB540387915}" destId="{37629495-9ED5-465F-A433-B463C9029787}" srcOrd="0" destOrd="0" parTransId="{947EF2E0-C406-40E9-A2ED-4CE975CDB39F}" sibTransId="{D6516AB0-E55E-41C2-847B-6C4D34D5E2B1}"/>
    <dgm:cxn modelId="{7109E849-5917-42C1-899D-4FCAE4555BBF}" type="presOf" srcId="{511D9E38-AE75-40B0-A33A-A786A3045C14}" destId="{B161AA75-1F3C-4970-A4FD-8DE550F87E16}" srcOrd="0" destOrd="0" presId="urn:microsoft.com/office/officeart/2005/8/layout/hierarchy3"/>
    <dgm:cxn modelId="{6E732A6A-6D77-41B5-A831-E09977E6F81E}" type="presOf" srcId="{61ADAF2F-2066-436F-B3BC-8BB540387915}" destId="{7019F95B-C768-4C3F-85A1-8BBDD24A285A}" srcOrd="1" destOrd="0" presId="urn:microsoft.com/office/officeart/2005/8/layout/hierarchy3"/>
    <dgm:cxn modelId="{36DA306B-8DC1-4B99-BC2E-E89B128D62BC}" srcId="{61ADAF2F-2066-436F-B3BC-8BB540387915}" destId="{A691E1FC-56F5-4647-A796-828DBC61811D}" srcOrd="2" destOrd="0" parTransId="{37594C36-4C12-4AE5-B7C9-1ADF0DD3FE34}" sibTransId="{7E2DF40C-7928-4EC8-AE85-680F589D29D3}"/>
    <dgm:cxn modelId="{DF8D054C-A3D9-4EA5-A250-CFDC42AB463E}" srcId="{8F42363E-A210-4E26-8004-05332FE45B4A}" destId="{61ADAF2F-2066-436F-B3BC-8BB540387915}" srcOrd="2" destOrd="0" parTransId="{7F132C3A-8DCB-4205-8C6B-2C99AF5D9166}" sibTransId="{2A46B9EE-0599-46F5-BA0B-5CA3222D5F4A}"/>
    <dgm:cxn modelId="{BBFE346F-9646-4B6F-8A8C-27CF9B0E1136}" srcId="{70512128-CF73-48A7-B449-64BC2690825B}" destId="{49917FCD-2825-4DDE-B741-419890ED38C5}" srcOrd="1" destOrd="0" parTransId="{511D9E38-AE75-40B0-A33A-A786A3045C14}" sibTransId="{52F8AAC1-BF0D-4FA3-A306-7CB892C7D8B3}"/>
    <dgm:cxn modelId="{2BDF2172-7D8E-4A8C-8802-03B96CB248AD}" type="presOf" srcId="{44A62B12-F14C-4D3B-92CE-C6327841E230}" destId="{C1EE8257-9D99-41AC-B9F3-962EF366BDAA}" srcOrd="0" destOrd="0" presId="urn:microsoft.com/office/officeart/2005/8/layout/hierarchy3"/>
    <dgm:cxn modelId="{A0167774-F7E8-4E56-9A6C-F4F2C2E51C85}" type="presOf" srcId="{8F42363E-A210-4E26-8004-05332FE45B4A}" destId="{0B32CD39-573C-4F5B-B89C-6F71FCA4ECD9}" srcOrd="0" destOrd="0" presId="urn:microsoft.com/office/officeart/2005/8/layout/hierarchy3"/>
    <dgm:cxn modelId="{BEF20A77-7AC1-4B05-A422-AB3D3C4B7A56}" type="presOf" srcId="{37594C36-4C12-4AE5-B7C9-1ADF0DD3FE34}" destId="{90601FD4-A089-49E2-B712-8DA5FA158EFF}" srcOrd="0" destOrd="0" presId="urn:microsoft.com/office/officeart/2005/8/layout/hierarchy3"/>
    <dgm:cxn modelId="{E533B878-6781-4711-A8CE-A663B2689BFF}" type="presOf" srcId="{04889855-3E96-4780-9C42-7ABEC78942FA}" destId="{4A6E446A-86FA-445C-88CB-D9266984EDB3}" srcOrd="0" destOrd="0" presId="urn:microsoft.com/office/officeart/2005/8/layout/hierarchy3"/>
    <dgm:cxn modelId="{DDEE0679-69F2-4475-9B0F-341EB79FE331}" type="presOf" srcId="{A691E1FC-56F5-4647-A796-828DBC61811D}" destId="{D41D383F-B600-4E7D-8ADB-2152F3B4B2BA}" srcOrd="0" destOrd="0" presId="urn:microsoft.com/office/officeart/2005/8/layout/hierarchy3"/>
    <dgm:cxn modelId="{F931F381-DC9E-4896-882C-41EF3A33E8A7}" type="presOf" srcId="{947EF2E0-C406-40E9-A2ED-4CE975CDB39F}" destId="{DAA56A11-0E63-4A6F-BF50-750380F8C464}" srcOrd="0" destOrd="0" presId="urn:microsoft.com/office/officeart/2005/8/layout/hierarchy3"/>
    <dgm:cxn modelId="{6C49D391-4C09-43B9-92C9-E6D31874B47A}" type="presOf" srcId="{70512128-CF73-48A7-B449-64BC2690825B}" destId="{645F98F0-AE8B-41F0-9FBD-4E47C67E2810}" srcOrd="0" destOrd="0" presId="urn:microsoft.com/office/officeart/2005/8/layout/hierarchy3"/>
    <dgm:cxn modelId="{8688D6A2-497E-4360-A8E1-1025ED20ED4F}" srcId="{61ADAF2F-2066-436F-B3BC-8BB540387915}" destId="{44A62B12-F14C-4D3B-92CE-C6327841E230}" srcOrd="1" destOrd="0" parTransId="{530402EF-B9A9-4BAE-B4CB-CA648919FECC}" sibTransId="{0581C82A-27D1-4E17-86D5-EAC6A3A756DD}"/>
    <dgm:cxn modelId="{AC2F61AB-C65C-4721-B5F9-FDC0E762E86C}" srcId="{70512128-CF73-48A7-B449-64BC2690825B}" destId="{29247D47-0679-4701-A3BE-0102E02E6A57}" srcOrd="2" destOrd="0" parTransId="{769C14DE-618C-4F40-B8A2-02D5CCA6DF92}" sibTransId="{7AD3670F-2395-44F2-842B-022E0406A3FD}"/>
    <dgm:cxn modelId="{9D4A8BB5-A067-4884-AA87-00C4AC0FD0A4}" type="presOf" srcId="{49917FCD-2825-4DDE-B741-419890ED38C5}" destId="{104B3B32-84ED-4DA8-AD7E-EDB3C4A5B6AA}" srcOrd="0" destOrd="0" presId="urn:microsoft.com/office/officeart/2005/8/layout/hierarchy3"/>
    <dgm:cxn modelId="{C93198B6-501A-40CC-B9BE-FE58862D7202}" type="presOf" srcId="{BB9999B5-993C-4982-9DA8-4EA8A1FD0DB6}" destId="{21FE00CF-9D73-46A3-B2DA-B59BB07D7A81}" srcOrd="0" destOrd="0" presId="urn:microsoft.com/office/officeart/2005/8/layout/hierarchy3"/>
    <dgm:cxn modelId="{A97BA7BC-903B-4C65-AB3C-B9DB142F53F7}" type="presOf" srcId="{70512128-CF73-48A7-B449-64BC2690825B}" destId="{36093BAD-5B21-4B64-8968-3BA06051E403}" srcOrd="1" destOrd="0" presId="urn:microsoft.com/office/officeart/2005/8/layout/hierarchy3"/>
    <dgm:cxn modelId="{9C881DBF-F79D-4DFF-874D-ED4C6E6258A0}" type="presOf" srcId="{FA2FF3B2-E3A4-49E7-AFD3-16DAA6DEF670}" destId="{C11AAE93-4EF1-42D1-A131-E248CF23E5B5}" srcOrd="0" destOrd="0" presId="urn:microsoft.com/office/officeart/2005/8/layout/hierarchy3"/>
    <dgm:cxn modelId="{F3B22ECB-D626-46A9-AD2A-D99C63B1C9BC}" type="presOf" srcId="{37629495-9ED5-465F-A433-B463C9029787}" destId="{B4F11F0E-269D-4066-8D86-FC3010B45571}" srcOrd="0" destOrd="0" presId="urn:microsoft.com/office/officeart/2005/8/layout/hierarchy3"/>
    <dgm:cxn modelId="{413654CD-FA42-4D69-BB0E-B11C9CBB9DD5}" type="presOf" srcId="{97B9FB4E-F521-4F80-8042-AC8E95B83942}" destId="{91E24ABF-3502-419F-95B4-8B0C7E666399}" srcOrd="0" destOrd="0" presId="urn:microsoft.com/office/officeart/2005/8/layout/hierarchy3"/>
    <dgm:cxn modelId="{A17715CF-58D2-4EFD-AB95-C7B50BCBC5B2}" type="presOf" srcId="{4BC1DFF2-9288-4537-8421-FA4AD5BD7F6C}" destId="{E09DE159-EDEC-4DD4-B661-D836A052C51D}" srcOrd="0" destOrd="0" presId="urn:microsoft.com/office/officeart/2005/8/layout/hierarchy3"/>
    <dgm:cxn modelId="{5E79EAD2-5EFC-4BFF-83C0-D1113187F4DD}" type="presOf" srcId="{29247D47-0679-4701-A3BE-0102E02E6A57}" destId="{4AA4CD65-2337-4642-85F0-497F9D3E7C1D}" srcOrd="0" destOrd="0" presId="urn:microsoft.com/office/officeart/2005/8/layout/hierarchy3"/>
    <dgm:cxn modelId="{736441E5-3BB9-414E-9987-73CF1CD13D49}" srcId="{E6597704-E5F9-4D4E-95AC-017D94FBD8A1}" destId="{56B61BDE-8DCA-4A43-B940-BD23D75D4661}" srcOrd="0" destOrd="0" parTransId="{3036A6FA-38BA-4AAB-9BE8-E308CCD18D7E}" sibTransId="{1DD2DEB0-F29D-434C-9FEB-30ABC4955250}"/>
    <dgm:cxn modelId="{890A6EF0-C141-4194-955E-5C9B5E9EF6DD}" type="presOf" srcId="{769C14DE-618C-4F40-B8A2-02D5CCA6DF92}" destId="{A5E5CC20-F087-47FE-9230-A9F9100C5B04}" srcOrd="0" destOrd="0" presId="urn:microsoft.com/office/officeart/2005/8/layout/hierarchy3"/>
    <dgm:cxn modelId="{021672E4-186F-4B66-AC4C-A8394C16B73B}" type="presParOf" srcId="{0B32CD39-573C-4F5B-B89C-6F71FCA4ECD9}" destId="{DA95F08E-F60F-4244-9D6A-A8BEBC1F7775}" srcOrd="0" destOrd="0" presId="urn:microsoft.com/office/officeart/2005/8/layout/hierarchy3"/>
    <dgm:cxn modelId="{E9BC647B-969C-4CF7-B7BB-64E164616182}" type="presParOf" srcId="{DA95F08E-F60F-4244-9D6A-A8BEBC1F7775}" destId="{4C41C68C-C1B9-4E3D-AFCB-0C8F48E306BB}" srcOrd="0" destOrd="0" presId="urn:microsoft.com/office/officeart/2005/8/layout/hierarchy3"/>
    <dgm:cxn modelId="{843C4A0F-3645-4C3D-B99E-B4998AB216B5}" type="presParOf" srcId="{4C41C68C-C1B9-4E3D-AFCB-0C8F48E306BB}" destId="{645F98F0-AE8B-41F0-9FBD-4E47C67E2810}" srcOrd="0" destOrd="0" presId="urn:microsoft.com/office/officeart/2005/8/layout/hierarchy3"/>
    <dgm:cxn modelId="{6F2EAFE4-BFBE-431D-B45B-B767FCA4FDAD}" type="presParOf" srcId="{4C41C68C-C1B9-4E3D-AFCB-0C8F48E306BB}" destId="{36093BAD-5B21-4B64-8968-3BA06051E403}" srcOrd="1" destOrd="0" presId="urn:microsoft.com/office/officeart/2005/8/layout/hierarchy3"/>
    <dgm:cxn modelId="{124F8430-BED8-46B3-A1FE-972A9408967A}" type="presParOf" srcId="{DA95F08E-F60F-4244-9D6A-A8BEBC1F7775}" destId="{6CCB5889-E2D2-4A18-9751-7F551F2FEA60}" srcOrd="1" destOrd="0" presId="urn:microsoft.com/office/officeart/2005/8/layout/hierarchy3"/>
    <dgm:cxn modelId="{0C1E684D-8981-41E8-8A48-C7E2A66660DA}" type="presParOf" srcId="{6CCB5889-E2D2-4A18-9751-7F551F2FEA60}" destId="{D099F5D4-03A8-449B-AA06-C68D1813A496}" srcOrd="0" destOrd="0" presId="urn:microsoft.com/office/officeart/2005/8/layout/hierarchy3"/>
    <dgm:cxn modelId="{25F2522C-8005-4962-B43F-95F1C19EF094}" type="presParOf" srcId="{6CCB5889-E2D2-4A18-9751-7F551F2FEA60}" destId="{E09DE159-EDEC-4DD4-B661-D836A052C51D}" srcOrd="1" destOrd="0" presId="urn:microsoft.com/office/officeart/2005/8/layout/hierarchy3"/>
    <dgm:cxn modelId="{DA2A7DFE-0C64-457B-9381-C54D2E3AA143}" type="presParOf" srcId="{6CCB5889-E2D2-4A18-9751-7F551F2FEA60}" destId="{B161AA75-1F3C-4970-A4FD-8DE550F87E16}" srcOrd="2" destOrd="0" presId="urn:microsoft.com/office/officeart/2005/8/layout/hierarchy3"/>
    <dgm:cxn modelId="{EA8C7BC9-BB1B-4B2C-A1E1-79B5E948FD89}" type="presParOf" srcId="{6CCB5889-E2D2-4A18-9751-7F551F2FEA60}" destId="{104B3B32-84ED-4DA8-AD7E-EDB3C4A5B6AA}" srcOrd="3" destOrd="0" presId="urn:microsoft.com/office/officeart/2005/8/layout/hierarchy3"/>
    <dgm:cxn modelId="{9A9168F8-BC82-4B9D-8658-8BD0DE9053D9}" type="presParOf" srcId="{6CCB5889-E2D2-4A18-9751-7F551F2FEA60}" destId="{A5E5CC20-F087-47FE-9230-A9F9100C5B04}" srcOrd="4" destOrd="0" presId="urn:microsoft.com/office/officeart/2005/8/layout/hierarchy3"/>
    <dgm:cxn modelId="{8B289C3A-D8BB-481E-95A3-72CF2F0C3105}" type="presParOf" srcId="{6CCB5889-E2D2-4A18-9751-7F551F2FEA60}" destId="{4AA4CD65-2337-4642-85F0-497F9D3E7C1D}" srcOrd="5" destOrd="0" presId="urn:microsoft.com/office/officeart/2005/8/layout/hierarchy3"/>
    <dgm:cxn modelId="{B7F1EFA2-D67D-4CCE-9368-A7AEF7CB90C8}" type="presParOf" srcId="{0B32CD39-573C-4F5B-B89C-6F71FCA4ECD9}" destId="{AB0C3F6B-0EED-47EC-BB41-8C4840AE349D}" srcOrd="1" destOrd="0" presId="urn:microsoft.com/office/officeart/2005/8/layout/hierarchy3"/>
    <dgm:cxn modelId="{D55E391C-E220-4C15-A9AC-2B9CE0D851D3}" type="presParOf" srcId="{AB0C3F6B-0EED-47EC-BB41-8C4840AE349D}" destId="{E8357BC5-6F1B-4A31-A797-2DB70AD677E9}" srcOrd="0" destOrd="0" presId="urn:microsoft.com/office/officeart/2005/8/layout/hierarchy3"/>
    <dgm:cxn modelId="{C38F308F-3A8B-46C1-91E5-91C03237A0B5}" type="presParOf" srcId="{E8357BC5-6F1B-4A31-A797-2DB70AD677E9}" destId="{14D8C1E0-B804-4995-B340-FC60D46973A0}" srcOrd="0" destOrd="0" presId="urn:microsoft.com/office/officeart/2005/8/layout/hierarchy3"/>
    <dgm:cxn modelId="{FC6FFDD2-54E8-4D59-A5CC-E5A1342E4597}" type="presParOf" srcId="{E8357BC5-6F1B-4A31-A797-2DB70AD677E9}" destId="{B694BB47-20FD-4CEB-AB05-95F94F5EBFC7}" srcOrd="1" destOrd="0" presId="urn:microsoft.com/office/officeart/2005/8/layout/hierarchy3"/>
    <dgm:cxn modelId="{55AE1A9A-B770-4E41-BD3B-B60D40A67A48}" type="presParOf" srcId="{AB0C3F6B-0EED-47EC-BB41-8C4840AE349D}" destId="{10EC1EBF-F4CD-4AFB-BFF0-98B80B952A64}" srcOrd="1" destOrd="0" presId="urn:microsoft.com/office/officeart/2005/8/layout/hierarchy3"/>
    <dgm:cxn modelId="{CBB8B80B-9A46-499D-A13E-4F0B6DFE51A9}" type="presParOf" srcId="{10EC1EBF-F4CD-4AFB-BFF0-98B80B952A64}" destId="{580EF50C-B8CC-4F83-88F8-3168147D0704}" srcOrd="0" destOrd="0" presId="urn:microsoft.com/office/officeart/2005/8/layout/hierarchy3"/>
    <dgm:cxn modelId="{B2E47F5F-C4C5-4CF1-BEE6-701463388913}" type="presParOf" srcId="{10EC1EBF-F4CD-4AFB-BFF0-98B80B952A64}" destId="{17F2ACA1-6F02-4C38-AF72-F3539971E944}" srcOrd="1" destOrd="0" presId="urn:microsoft.com/office/officeart/2005/8/layout/hierarchy3"/>
    <dgm:cxn modelId="{6DE25024-BFBE-409B-8FA4-633AC0251787}" type="presParOf" srcId="{10EC1EBF-F4CD-4AFB-BFF0-98B80B952A64}" destId="{21FE00CF-9D73-46A3-B2DA-B59BB07D7A81}" srcOrd="2" destOrd="0" presId="urn:microsoft.com/office/officeart/2005/8/layout/hierarchy3"/>
    <dgm:cxn modelId="{6D3E1BB8-D753-4F1A-9A1A-8DE4DCED5DB0}" type="presParOf" srcId="{10EC1EBF-F4CD-4AFB-BFF0-98B80B952A64}" destId="{4A6E446A-86FA-445C-88CB-D9266984EDB3}" srcOrd="3" destOrd="0" presId="urn:microsoft.com/office/officeart/2005/8/layout/hierarchy3"/>
    <dgm:cxn modelId="{B5D0D950-1456-4E63-A003-4CD35F76DD46}" type="presParOf" srcId="{10EC1EBF-F4CD-4AFB-BFF0-98B80B952A64}" destId="{C11AAE93-4EF1-42D1-A131-E248CF23E5B5}" srcOrd="4" destOrd="0" presId="urn:microsoft.com/office/officeart/2005/8/layout/hierarchy3"/>
    <dgm:cxn modelId="{D11BA431-6981-480B-920E-96EDB6BDD9E8}" type="presParOf" srcId="{10EC1EBF-F4CD-4AFB-BFF0-98B80B952A64}" destId="{91E24ABF-3502-419F-95B4-8B0C7E666399}" srcOrd="5" destOrd="0" presId="urn:microsoft.com/office/officeart/2005/8/layout/hierarchy3"/>
    <dgm:cxn modelId="{77EE5643-376E-4276-9C78-789CBAED9E65}" type="presParOf" srcId="{0B32CD39-573C-4F5B-B89C-6F71FCA4ECD9}" destId="{1FCF4678-BDBF-4ABF-A92C-1398CC318A46}" srcOrd="2" destOrd="0" presId="urn:microsoft.com/office/officeart/2005/8/layout/hierarchy3"/>
    <dgm:cxn modelId="{1D0F0E5B-0C00-4A86-A12B-D1305C52FB8C}" type="presParOf" srcId="{1FCF4678-BDBF-4ABF-A92C-1398CC318A46}" destId="{126A8EC3-4D02-4088-AFCC-C3C918BCF4B7}" srcOrd="0" destOrd="0" presId="urn:microsoft.com/office/officeart/2005/8/layout/hierarchy3"/>
    <dgm:cxn modelId="{EA0E51FA-F183-43E7-85A8-C8525CB379A3}" type="presParOf" srcId="{126A8EC3-4D02-4088-AFCC-C3C918BCF4B7}" destId="{08FBE8CE-B4D8-4F0F-A19A-99270E4239A0}" srcOrd="0" destOrd="0" presId="urn:microsoft.com/office/officeart/2005/8/layout/hierarchy3"/>
    <dgm:cxn modelId="{42CE3397-3D56-4B09-A222-4473DFF7069B}" type="presParOf" srcId="{126A8EC3-4D02-4088-AFCC-C3C918BCF4B7}" destId="{7019F95B-C768-4C3F-85A1-8BBDD24A285A}" srcOrd="1" destOrd="0" presId="urn:microsoft.com/office/officeart/2005/8/layout/hierarchy3"/>
    <dgm:cxn modelId="{29ACF913-90E5-468C-B10A-95CB32C6FD92}" type="presParOf" srcId="{1FCF4678-BDBF-4ABF-A92C-1398CC318A46}" destId="{16B0FFC1-787F-4CDD-A56B-3AA275907DDA}" srcOrd="1" destOrd="0" presId="urn:microsoft.com/office/officeart/2005/8/layout/hierarchy3"/>
    <dgm:cxn modelId="{47E326C0-B6BD-4439-859C-8BD2238A2027}" type="presParOf" srcId="{16B0FFC1-787F-4CDD-A56B-3AA275907DDA}" destId="{DAA56A11-0E63-4A6F-BF50-750380F8C464}" srcOrd="0" destOrd="0" presId="urn:microsoft.com/office/officeart/2005/8/layout/hierarchy3"/>
    <dgm:cxn modelId="{0635EAEB-1DC2-45F7-9CB9-018705511798}" type="presParOf" srcId="{16B0FFC1-787F-4CDD-A56B-3AA275907DDA}" destId="{B4F11F0E-269D-4066-8D86-FC3010B45571}" srcOrd="1" destOrd="0" presId="urn:microsoft.com/office/officeart/2005/8/layout/hierarchy3"/>
    <dgm:cxn modelId="{E9D891F2-3336-4429-86E6-33F4E05EEA32}" type="presParOf" srcId="{16B0FFC1-787F-4CDD-A56B-3AA275907DDA}" destId="{084656EF-34D7-49BA-B8C2-76A0C55CA0EC}" srcOrd="2" destOrd="0" presId="urn:microsoft.com/office/officeart/2005/8/layout/hierarchy3"/>
    <dgm:cxn modelId="{A1AE97B6-0818-4F5C-8AC2-36ACCD8D5651}" type="presParOf" srcId="{16B0FFC1-787F-4CDD-A56B-3AA275907DDA}" destId="{C1EE8257-9D99-41AC-B9F3-962EF366BDAA}" srcOrd="3" destOrd="0" presId="urn:microsoft.com/office/officeart/2005/8/layout/hierarchy3"/>
    <dgm:cxn modelId="{B835A507-D680-4137-BFBA-5D5CB2BA0633}" type="presParOf" srcId="{16B0FFC1-787F-4CDD-A56B-3AA275907DDA}" destId="{90601FD4-A089-49E2-B712-8DA5FA158EFF}" srcOrd="4" destOrd="0" presId="urn:microsoft.com/office/officeart/2005/8/layout/hierarchy3"/>
    <dgm:cxn modelId="{C5832E57-B493-4B4E-B029-786958C03D65}" type="presParOf" srcId="{16B0FFC1-787F-4CDD-A56B-3AA275907DDA}" destId="{D41D383F-B600-4E7D-8ADB-2152F3B4B2BA}"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932416-B4CA-468D-81C9-8A5170D83BEB}"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651A6C08-CC6F-46CB-8FE2-8F78191E5645}">
      <dgm:prSet phldr="0"/>
      <dgm:spPr/>
      <dgm:t>
        <a:bodyPr/>
        <a:lstStyle/>
        <a:p>
          <a:pPr algn="l" rtl="0">
            <a:lnSpc>
              <a:spcPct val="90000"/>
            </a:lnSpc>
          </a:pPr>
          <a:r>
            <a:rPr lang="en-US">
              <a:solidFill>
                <a:schemeClr val="tx1"/>
              </a:solidFill>
              <a:latin typeface="Times New Roman"/>
              <a:cs typeface="Times New Roman"/>
            </a:rPr>
            <a:t>Increased Costs</a:t>
          </a:r>
        </a:p>
      </dgm:t>
    </dgm:pt>
    <dgm:pt modelId="{41B05C02-1C86-46AC-A3C7-5550DB272AD7}" type="parTrans" cxnId="{96E6F677-C6A1-4F6D-99E6-7F93E54F2F0C}">
      <dgm:prSet/>
      <dgm:spPr/>
    </dgm:pt>
    <dgm:pt modelId="{73E3125C-65AE-4DBB-BB8D-C17BEDF7AC32}" type="sibTrans" cxnId="{96E6F677-C6A1-4F6D-99E6-7F93E54F2F0C}">
      <dgm:prSet/>
      <dgm:spPr/>
    </dgm:pt>
    <dgm:pt modelId="{A0DDD95F-0ACC-44A6-AF70-474F2B9D8BC9}">
      <dgm:prSet phldr="0"/>
      <dgm:spPr/>
      <dgm:t>
        <a:bodyPr/>
        <a:lstStyle/>
        <a:p>
          <a:pPr algn="l">
            <a:lnSpc>
              <a:spcPct val="90000"/>
            </a:lnSpc>
          </a:pPr>
          <a:r>
            <a:rPr lang="en-US">
              <a:solidFill>
                <a:schemeClr val="tx1"/>
              </a:solidFill>
              <a:latin typeface="Times New Roman"/>
              <a:cs typeface="Times New Roman"/>
            </a:rPr>
            <a:t>Operational Disruption</a:t>
          </a:r>
        </a:p>
      </dgm:t>
    </dgm:pt>
    <dgm:pt modelId="{84C12B99-C681-4272-8B24-971391DC083F}" type="parTrans" cxnId="{FC80B605-14B0-4E7F-BB11-AF4E3AB25D84}">
      <dgm:prSet/>
      <dgm:spPr/>
    </dgm:pt>
    <dgm:pt modelId="{CC641187-CF64-4D48-AC06-D75F1FF4618B}" type="sibTrans" cxnId="{FC80B605-14B0-4E7F-BB11-AF4E3AB25D84}">
      <dgm:prSet/>
      <dgm:spPr/>
    </dgm:pt>
    <dgm:pt modelId="{C1DA1914-EC6F-48A6-95D5-D9F4FE1B5F7D}">
      <dgm:prSet phldr="0"/>
      <dgm:spPr/>
      <dgm:t>
        <a:bodyPr/>
        <a:lstStyle/>
        <a:p>
          <a:pPr algn="l" rtl="0">
            <a:lnSpc>
              <a:spcPct val="90000"/>
            </a:lnSpc>
          </a:pPr>
          <a:r>
            <a:rPr lang="en-US">
              <a:solidFill>
                <a:schemeClr val="tx1"/>
              </a:solidFill>
              <a:latin typeface="Times New Roman"/>
              <a:cs typeface="Arial"/>
            </a:rPr>
            <a:t>Cyber attacks often leads to possibility of a major interruption to operations that can result in lost revenue. </a:t>
          </a:r>
        </a:p>
      </dgm:t>
    </dgm:pt>
    <dgm:pt modelId="{6416250E-4C82-4B6A-A774-A2F6E13369A9}" type="parTrans" cxnId="{1FA6AE92-6E16-4286-B423-B579CCD41595}">
      <dgm:prSet/>
      <dgm:spPr/>
    </dgm:pt>
    <dgm:pt modelId="{2F83F127-C218-498F-A482-C352D7E64329}" type="sibTrans" cxnId="{1FA6AE92-6E16-4286-B423-B579CCD41595}">
      <dgm:prSet/>
      <dgm:spPr/>
    </dgm:pt>
    <dgm:pt modelId="{869E4A76-7A16-4EDA-8196-825F836C120E}">
      <dgm:prSet phldr="0"/>
      <dgm:spPr/>
      <dgm:t>
        <a:bodyPr/>
        <a:lstStyle/>
        <a:p>
          <a:pPr algn="l">
            <a:lnSpc>
              <a:spcPct val="90000"/>
            </a:lnSpc>
          </a:pPr>
          <a:r>
            <a:rPr lang="en-US">
              <a:solidFill>
                <a:schemeClr val="tx1"/>
              </a:solidFill>
              <a:latin typeface="Times New Roman"/>
              <a:cs typeface="Times New Roman"/>
            </a:rPr>
            <a:t>Reputational damage</a:t>
          </a:r>
        </a:p>
      </dgm:t>
    </dgm:pt>
    <dgm:pt modelId="{E94BC4D2-C9EE-47EF-9700-C350216566AA}" type="parTrans" cxnId="{CB7658F2-84FE-4D83-BC52-936E7887F639}">
      <dgm:prSet/>
      <dgm:spPr/>
    </dgm:pt>
    <dgm:pt modelId="{F61CE34E-714E-4CFA-B9A6-EFB2AC58FEB5}" type="sibTrans" cxnId="{CB7658F2-84FE-4D83-BC52-936E7887F639}">
      <dgm:prSet/>
      <dgm:spPr/>
    </dgm:pt>
    <dgm:pt modelId="{10BBCDBA-69E1-4F4C-B81E-100621142FE6}">
      <dgm:prSet phldr="0"/>
      <dgm:spPr/>
      <dgm:t>
        <a:bodyPr/>
        <a:lstStyle/>
        <a:p>
          <a:pPr algn="l" rtl="0">
            <a:lnSpc>
              <a:spcPct val="90000"/>
            </a:lnSpc>
          </a:pPr>
          <a:r>
            <a:rPr lang="en-US">
              <a:solidFill>
                <a:schemeClr val="tx1"/>
              </a:solidFill>
              <a:latin typeface="Times New Roman"/>
              <a:cs typeface="Arial"/>
            </a:rPr>
            <a:t>Trust is an essential element of a customer relationship. Cyber attacks can damage business reputation and erode the trust customers have for the company. This can result In </a:t>
          </a:r>
        </a:p>
      </dgm:t>
    </dgm:pt>
    <dgm:pt modelId="{EA7DB87F-B4DE-4B90-95A2-F36B4999A023}" type="parTrans" cxnId="{35DB9C40-06FA-4E44-A763-BD50E653D5F2}">
      <dgm:prSet/>
      <dgm:spPr/>
    </dgm:pt>
    <dgm:pt modelId="{A649E63C-CC69-44CD-BD2A-7772662209DA}" type="sibTrans" cxnId="{35DB9C40-06FA-4E44-A763-BD50E653D5F2}">
      <dgm:prSet/>
      <dgm:spPr/>
    </dgm:pt>
    <dgm:pt modelId="{1C9D2A45-85E7-4D82-824B-EBD0DE262A60}">
      <dgm:prSet phldr="0"/>
      <dgm:spPr/>
      <dgm:t>
        <a:bodyPr/>
        <a:lstStyle/>
        <a:p>
          <a:pPr algn="l">
            <a:lnSpc>
              <a:spcPct val="90000"/>
            </a:lnSpc>
          </a:pPr>
          <a:r>
            <a:rPr lang="en-US">
              <a:solidFill>
                <a:schemeClr val="tx1"/>
              </a:solidFill>
              <a:latin typeface="Times New Roman"/>
              <a:cs typeface="Arial"/>
            </a:rPr>
            <a:t>loss of customers</a:t>
          </a:r>
        </a:p>
      </dgm:t>
    </dgm:pt>
    <dgm:pt modelId="{BD2FE564-5432-40B0-A892-4754F6FEE966}" type="parTrans" cxnId="{CB09E0CE-237A-4D5F-BEB0-326C71DFB90E}">
      <dgm:prSet/>
      <dgm:spPr/>
    </dgm:pt>
    <dgm:pt modelId="{78396CC0-DC56-4E3B-8315-3126365FB0D6}" type="sibTrans" cxnId="{CB09E0CE-237A-4D5F-BEB0-326C71DFB90E}">
      <dgm:prSet/>
      <dgm:spPr/>
    </dgm:pt>
    <dgm:pt modelId="{691E0B46-AAB9-40D9-954F-998578C627FB}">
      <dgm:prSet phldr="0"/>
      <dgm:spPr/>
      <dgm:t>
        <a:bodyPr/>
        <a:lstStyle/>
        <a:p>
          <a:pPr algn="l">
            <a:lnSpc>
              <a:spcPct val="90000"/>
            </a:lnSpc>
          </a:pPr>
          <a:r>
            <a:rPr lang="en-US">
              <a:solidFill>
                <a:schemeClr val="tx1"/>
              </a:solidFill>
              <a:latin typeface="Times New Roman"/>
              <a:cs typeface="Arial"/>
            </a:rPr>
            <a:t>loss of sales</a:t>
          </a:r>
        </a:p>
      </dgm:t>
    </dgm:pt>
    <dgm:pt modelId="{B71D5534-3457-4BD8-8E3F-FFF84C55E439}" type="parTrans" cxnId="{370395B5-6BE4-488C-8597-E88315191052}">
      <dgm:prSet/>
      <dgm:spPr/>
    </dgm:pt>
    <dgm:pt modelId="{A8A5674A-C692-4F62-823C-B2378331D2B9}" type="sibTrans" cxnId="{370395B5-6BE4-488C-8597-E88315191052}">
      <dgm:prSet/>
      <dgm:spPr/>
    </dgm:pt>
    <dgm:pt modelId="{F4B89915-3CD8-4F3A-9006-3F00D773D154}">
      <dgm:prSet phldr="0"/>
      <dgm:spPr/>
      <dgm:t>
        <a:bodyPr/>
        <a:lstStyle/>
        <a:p>
          <a:pPr algn="l">
            <a:lnSpc>
              <a:spcPct val="90000"/>
            </a:lnSpc>
          </a:pPr>
          <a:r>
            <a:rPr lang="en-US">
              <a:solidFill>
                <a:schemeClr val="tx1"/>
              </a:solidFill>
              <a:latin typeface="Times New Roman"/>
              <a:cs typeface="Arial"/>
            </a:rPr>
            <a:t>reduction in profits</a:t>
          </a:r>
        </a:p>
      </dgm:t>
    </dgm:pt>
    <dgm:pt modelId="{A8682DF5-432F-47B0-B49D-7A1E38039381}" type="parTrans" cxnId="{9BC226D1-7002-4541-B0A5-F0A74FC15948}">
      <dgm:prSet/>
      <dgm:spPr/>
    </dgm:pt>
    <dgm:pt modelId="{FB95F85D-831C-4DD1-B369-9EB2098D0A59}" type="sibTrans" cxnId="{9BC226D1-7002-4541-B0A5-F0A74FC15948}">
      <dgm:prSet/>
      <dgm:spPr/>
    </dgm:pt>
    <dgm:pt modelId="{3CCB1886-D5DF-4C04-AB3C-81003B213F4E}">
      <dgm:prSet phldr="0"/>
      <dgm:spPr/>
      <dgm:t>
        <a:bodyPr/>
        <a:lstStyle/>
        <a:p>
          <a:pPr algn="l">
            <a:lnSpc>
              <a:spcPct val="90000"/>
            </a:lnSpc>
          </a:pPr>
          <a:r>
            <a:rPr lang="en-US">
              <a:solidFill>
                <a:schemeClr val="tx1"/>
              </a:solidFill>
              <a:latin typeface="Times New Roman"/>
              <a:cs typeface="Times New Roman"/>
            </a:rPr>
            <a:t>Shut Down of Company</a:t>
          </a:r>
        </a:p>
      </dgm:t>
    </dgm:pt>
    <dgm:pt modelId="{50AB6D97-0DE5-4555-9898-D20642E6AA3B}" type="parTrans" cxnId="{1487495B-3620-458B-89AC-697DFF9DD0ED}">
      <dgm:prSet/>
      <dgm:spPr/>
    </dgm:pt>
    <dgm:pt modelId="{28FD34E1-6D9D-4073-97F5-90795C320BCE}" type="sibTrans" cxnId="{1487495B-3620-458B-89AC-697DFF9DD0ED}">
      <dgm:prSet/>
      <dgm:spPr/>
    </dgm:pt>
    <dgm:pt modelId="{68F0A8FE-F24E-4D44-913B-CCC08355C580}">
      <dgm:prSet phldr="0"/>
      <dgm:spPr/>
      <dgm:t>
        <a:bodyPr/>
        <a:lstStyle/>
        <a:p>
          <a:pPr algn="l" rtl="0">
            <a:lnSpc>
              <a:spcPct val="90000"/>
            </a:lnSpc>
          </a:pPr>
          <a:r>
            <a:rPr lang="en-US">
              <a:solidFill>
                <a:schemeClr val="tx1"/>
              </a:solidFill>
              <a:latin typeface="Times New Roman"/>
              <a:cs typeface="Times New Roman"/>
            </a:rPr>
            <a:t>According to a data, 60 percent of small companies go out of business within six months of falling victim to a data breach or cyber attack. </a:t>
          </a:r>
        </a:p>
      </dgm:t>
    </dgm:pt>
    <dgm:pt modelId="{7417F51B-A7BA-4010-B34A-107DBEAD2F01}" type="parTrans" cxnId="{82304375-ECAD-4FD4-90E8-933E17B23CE0}">
      <dgm:prSet/>
      <dgm:spPr/>
    </dgm:pt>
    <dgm:pt modelId="{C9FAE343-F102-48C6-9F25-FA5B2790093F}" type="sibTrans" cxnId="{82304375-ECAD-4FD4-90E8-933E17B23CE0}">
      <dgm:prSet/>
      <dgm:spPr/>
    </dgm:pt>
    <dgm:pt modelId="{C1D54030-84A5-4C4F-A61D-672EF537980A}">
      <dgm:prSet phldr="0"/>
      <dgm:spPr/>
      <dgm:t>
        <a:bodyPr/>
        <a:lstStyle/>
        <a:p>
          <a:pPr rtl="0"/>
          <a:r>
            <a:rPr lang="en-US">
              <a:solidFill>
                <a:schemeClr val="tx1"/>
              </a:solidFill>
              <a:latin typeface="Times New Roman"/>
              <a:cs typeface="Arial"/>
            </a:rPr>
            <a:t>According to a data of 2019, 6% of companies had to pay a ransom to the attacker.</a:t>
          </a:r>
          <a:endParaRPr lang="en-US">
            <a:solidFill>
              <a:schemeClr val="tx1"/>
            </a:solidFill>
            <a:latin typeface="Times New Roman"/>
            <a:cs typeface="Times New Roman"/>
          </a:endParaRPr>
        </a:p>
      </dgm:t>
    </dgm:pt>
    <dgm:pt modelId="{A8B5CC3E-FA1F-4065-BBEC-C6F88FAB6083}" type="parTrans" cxnId="{26FD6F51-0204-4887-886D-15C3EAD8F864}">
      <dgm:prSet/>
      <dgm:spPr/>
    </dgm:pt>
    <dgm:pt modelId="{E11A393F-DD53-4B5A-A33F-41B99EB58BD4}" type="sibTrans" cxnId="{26FD6F51-0204-4887-886D-15C3EAD8F864}">
      <dgm:prSet/>
      <dgm:spPr/>
    </dgm:pt>
    <dgm:pt modelId="{4072CCAE-C9F7-4780-91BA-FB8A16FAF9E7}">
      <dgm:prSet phldr="0"/>
      <dgm:spPr/>
      <dgm:t>
        <a:bodyPr/>
        <a:lstStyle/>
        <a:p>
          <a:r>
            <a:rPr lang="en-US">
              <a:solidFill>
                <a:schemeClr val="tx1"/>
              </a:solidFill>
              <a:latin typeface="Times New Roman"/>
              <a:cs typeface="Arial"/>
            </a:rPr>
            <a:t>In 2010, hackers retaliated credit cards giant Visa and Mastercard, by conducting an attacks that temporarily crashed their websites.</a:t>
          </a:r>
          <a:endParaRPr lang="en-US">
            <a:solidFill>
              <a:schemeClr val="tx1"/>
            </a:solidFill>
            <a:latin typeface="Times New Roman"/>
            <a:cs typeface="Times New Roman"/>
          </a:endParaRPr>
        </a:p>
      </dgm:t>
    </dgm:pt>
    <dgm:pt modelId="{E1210693-9F18-427E-8F37-00EC8306088B}" type="parTrans" cxnId="{CD430D8E-1058-4B1B-8410-2770E11AAE56}">
      <dgm:prSet/>
      <dgm:spPr/>
    </dgm:pt>
    <dgm:pt modelId="{E0C54124-A7D4-4921-B969-596E6536650A}" type="sibTrans" cxnId="{CD430D8E-1058-4B1B-8410-2770E11AAE56}">
      <dgm:prSet/>
      <dgm:spPr/>
    </dgm:pt>
    <dgm:pt modelId="{87A3E264-A423-4763-84F1-09C132F993CF}">
      <dgm:prSet phldr="0"/>
      <dgm:spPr/>
      <dgm:t>
        <a:bodyPr/>
        <a:lstStyle/>
        <a:p>
          <a:pPr rtl="0"/>
          <a:r>
            <a:rPr lang="en-US">
              <a:solidFill>
                <a:schemeClr val="tx1"/>
              </a:solidFill>
              <a:latin typeface="Times New Roman"/>
              <a:cs typeface="Times New Roman"/>
            </a:rPr>
            <a:t>In fact, one of the biggest bitcoin exchange of it's time, MT Gox, which accounted for almost 70% of total bitcoin transactions at the time, was shut down after the hackers stole thousands of Bitcoin  from company.</a:t>
          </a:r>
        </a:p>
      </dgm:t>
    </dgm:pt>
    <dgm:pt modelId="{86B7E69B-7E74-4600-84C4-78616C1FC0A5}" type="parTrans" cxnId="{F991D0F3-3C05-4263-85F3-24F266A1895F}">
      <dgm:prSet/>
      <dgm:spPr/>
    </dgm:pt>
    <dgm:pt modelId="{1D2AD05B-4C5A-4093-8C52-0CA4BADCC63A}" type="sibTrans" cxnId="{F991D0F3-3C05-4263-85F3-24F266A1895F}">
      <dgm:prSet/>
      <dgm:spPr/>
    </dgm:pt>
    <dgm:pt modelId="{6537B1A7-2D4C-4EC5-BA03-F9095BA1A1DD}">
      <dgm:prSet phldr="0"/>
      <dgm:spPr/>
      <dgm:t>
        <a:bodyPr/>
        <a:lstStyle/>
        <a:p>
          <a:pPr algn="l" rtl="0">
            <a:lnSpc>
              <a:spcPct val="90000"/>
            </a:lnSpc>
          </a:pPr>
          <a:r>
            <a:rPr lang="en-US">
              <a:solidFill>
                <a:schemeClr val="tx1"/>
              </a:solidFill>
              <a:latin typeface="Times New Roman"/>
              <a:cs typeface="Times New Roman"/>
            </a:rPr>
            <a:t>Companies that want to protect themselves from online thieves have to spend a lot of money in cybersecurity technology and expertise, insurance premiums, pay ransom amount</a:t>
          </a:r>
          <a:r>
            <a:rPr lang="en-US">
              <a:solidFill>
                <a:schemeClr val="tx1"/>
              </a:solidFill>
              <a:latin typeface="Times New Roman"/>
              <a:cs typeface="Calibri Light"/>
            </a:rPr>
            <a:t>.</a:t>
          </a:r>
        </a:p>
      </dgm:t>
    </dgm:pt>
    <dgm:pt modelId="{E35380C9-5821-4537-98C5-48E4DA4F5CEC}" type="parTrans" cxnId="{A5978640-8FD2-4D4F-A75E-73D5E602A71A}">
      <dgm:prSet/>
      <dgm:spPr/>
    </dgm:pt>
    <dgm:pt modelId="{F80B2F1A-7FED-49C6-B43C-D82321BA55E3}" type="sibTrans" cxnId="{A5978640-8FD2-4D4F-A75E-73D5E602A71A}">
      <dgm:prSet/>
      <dgm:spPr/>
    </dgm:pt>
    <dgm:pt modelId="{03909D48-2D43-4E25-A372-80141DF2E9EA}" type="pres">
      <dgm:prSet presAssocID="{92932416-B4CA-468D-81C9-8A5170D83BEB}" presName="linear" presStyleCnt="0">
        <dgm:presLayoutVars>
          <dgm:animLvl val="lvl"/>
          <dgm:resizeHandles val="exact"/>
        </dgm:presLayoutVars>
      </dgm:prSet>
      <dgm:spPr/>
    </dgm:pt>
    <dgm:pt modelId="{EE256428-110A-4326-9EFD-F163AA90873C}" type="pres">
      <dgm:prSet presAssocID="{651A6C08-CC6F-46CB-8FE2-8F78191E5645}" presName="parentText" presStyleLbl="node1" presStyleIdx="0" presStyleCnt="4">
        <dgm:presLayoutVars>
          <dgm:chMax val="0"/>
          <dgm:bulletEnabled val="1"/>
        </dgm:presLayoutVars>
      </dgm:prSet>
      <dgm:spPr/>
    </dgm:pt>
    <dgm:pt modelId="{BA2CDE26-9EB2-4C88-93B5-FEE0E9AF2586}" type="pres">
      <dgm:prSet presAssocID="{651A6C08-CC6F-46CB-8FE2-8F78191E5645}" presName="childText" presStyleLbl="revTx" presStyleIdx="0" presStyleCnt="4">
        <dgm:presLayoutVars>
          <dgm:bulletEnabled val="1"/>
        </dgm:presLayoutVars>
      </dgm:prSet>
      <dgm:spPr/>
    </dgm:pt>
    <dgm:pt modelId="{A1C86992-4021-424F-8BFD-39FF2534C0E7}" type="pres">
      <dgm:prSet presAssocID="{A0DDD95F-0ACC-44A6-AF70-474F2B9D8BC9}" presName="parentText" presStyleLbl="node1" presStyleIdx="1" presStyleCnt="4">
        <dgm:presLayoutVars>
          <dgm:chMax val="0"/>
          <dgm:bulletEnabled val="1"/>
        </dgm:presLayoutVars>
      </dgm:prSet>
      <dgm:spPr/>
    </dgm:pt>
    <dgm:pt modelId="{7843921F-A9BE-4296-9DF6-589685A66E90}" type="pres">
      <dgm:prSet presAssocID="{A0DDD95F-0ACC-44A6-AF70-474F2B9D8BC9}" presName="childText" presStyleLbl="revTx" presStyleIdx="1" presStyleCnt="4">
        <dgm:presLayoutVars>
          <dgm:bulletEnabled val="1"/>
        </dgm:presLayoutVars>
      </dgm:prSet>
      <dgm:spPr/>
    </dgm:pt>
    <dgm:pt modelId="{53C62F12-08BE-40D3-9D3F-BD3C32F6721D}" type="pres">
      <dgm:prSet presAssocID="{869E4A76-7A16-4EDA-8196-825F836C120E}" presName="parentText" presStyleLbl="node1" presStyleIdx="2" presStyleCnt="4">
        <dgm:presLayoutVars>
          <dgm:chMax val="0"/>
          <dgm:bulletEnabled val="1"/>
        </dgm:presLayoutVars>
      </dgm:prSet>
      <dgm:spPr/>
    </dgm:pt>
    <dgm:pt modelId="{076C882D-8EAC-40A7-8BF0-CA3ED8A015D2}" type="pres">
      <dgm:prSet presAssocID="{869E4A76-7A16-4EDA-8196-825F836C120E}" presName="childText" presStyleLbl="revTx" presStyleIdx="2" presStyleCnt="4">
        <dgm:presLayoutVars>
          <dgm:bulletEnabled val="1"/>
        </dgm:presLayoutVars>
      </dgm:prSet>
      <dgm:spPr/>
    </dgm:pt>
    <dgm:pt modelId="{F2F26AC1-5A0F-48A6-9714-BAD1D067BEB6}" type="pres">
      <dgm:prSet presAssocID="{3CCB1886-D5DF-4C04-AB3C-81003B213F4E}" presName="parentText" presStyleLbl="node1" presStyleIdx="3" presStyleCnt="4">
        <dgm:presLayoutVars>
          <dgm:chMax val="0"/>
          <dgm:bulletEnabled val="1"/>
        </dgm:presLayoutVars>
      </dgm:prSet>
      <dgm:spPr/>
    </dgm:pt>
    <dgm:pt modelId="{B6759AA2-CD24-4D5D-8F1C-7D3390271485}" type="pres">
      <dgm:prSet presAssocID="{3CCB1886-D5DF-4C04-AB3C-81003B213F4E}" presName="childText" presStyleLbl="revTx" presStyleIdx="3" presStyleCnt="4">
        <dgm:presLayoutVars>
          <dgm:bulletEnabled val="1"/>
        </dgm:presLayoutVars>
      </dgm:prSet>
      <dgm:spPr/>
    </dgm:pt>
  </dgm:ptLst>
  <dgm:cxnLst>
    <dgm:cxn modelId="{FC80B605-14B0-4E7F-BB11-AF4E3AB25D84}" srcId="{92932416-B4CA-468D-81C9-8A5170D83BEB}" destId="{A0DDD95F-0ACC-44A6-AF70-474F2B9D8BC9}" srcOrd="1" destOrd="0" parTransId="{84C12B99-C681-4272-8B24-971391DC083F}" sibTransId="{CC641187-CF64-4D48-AC06-D75F1FF4618B}"/>
    <dgm:cxn modelId="{67291F11-CC26-4ECF-8419-16259354D877}" type="presOf" srcId="{3CCB1886-D5DF-4C04-AB3C-81003B213F4E}" destId="{F2F26AC1-5A0F-48A6-9714-BAD1D067BEB6}" srcOrd="0" destOrd="0" presId="urn:microsoft.com/office/officeart/2005/8/layout/vList2"/>
    <dgm:cxn modelId="{84233723-4D16-446E-8001-772787ADCB1F}" type="presOf" srcId="{6537B1A7-2D4C-4EC5-BA03-F9095BA1A1DD}" destId="{BA2CDE26-9EB2-4C88-93B5-FEE0E9AF2586}" srcOrd="0" destOrd="0" presId="urn:microsoft.com/office/officeart/2005/8/layout/vList2"/>
    <dgm:cxn modelId="{240DB830-47CB-408D-8796-CCCE685DD21A}" type="presOf" srcId="{C1DA1914-EC6F-48A6-95D5-D9F4FE1B5F7D}" destId="{7843921F-A9BE-4296-9DF6-589685A66E90}" srcOrd="0" destOrd="0" presId="urn:microsoft.com/office/officeart/2005/8/layout/vList2"/>
    <dgm:cxn modelId="{94454F3C-4225-4C5D-A15B-4BF8C4D98361}" type="presOf" srcId="{869E4A76-7A16-4EDA-8196-825F836C120E}" destId="{53C62F12-08BE-40D3-9D3F-BD3C32F6721D}" srcOrd="0" destOrd="0" presId="urn:microsoft.com/office/officeart/2005/8/layout/vList2"/>
    <dgm:cxn modelId="{A5978640-8FD2-4D4F-A75E-73D5E602A71A}" srcId="{651A6C08-CC6F-46CB-8FE2-8F78191E5645}" destId="{6537B1A7-2D4C-4EC5-BA03-F9095BA1A1DD}" srcOrd="0" destOrd="0" parTransId="{E35380C9-5821-4537-98C5-48E4DA4F5CEC}" sibTransId="{F80B2F1A-7FED-49C6-B43C-D82321BA55E3}"/>
    <dgm:cxn modelId="{35DB9C40-06FA-4E44-A763-BD50E653D5F2}" srcId="{869E4A76-7A16-4EDA-8196-825F836C120E}" destId="{10BBCDBA-69E1-4F4C-B81E-100621142FE6}" srcOrd="0" destOrd="0" parTransId="{EA7DB87F-B4DE-4B90-95A2-F36B4999A023}" sibTransId="{A649E63C-CC69-44CD-BD2A-7772662209DA}"/>
    <dgm:cxn modelId="{1487495B-3620-458B-89AC-697DFF9DD0ED}" srcId="{92932416-B4CA-468D-81C9-8A5170D83BEB}" destId="{3CCB1886-D5DF-4C04-AB3C-81003B213F4E}" srcOrd="3" destOrd="0" parTransId="{50AB6D97-0DE5-4555-9898-D20642E6AA3B}" sibTransId="{28FD34E1-6D9D-4073-97F5-90795C320BCE}"/>
    <dgm:cxn modelId="{1CD88970-FC37-48A1-A762-B936BC22CC98}" type="presOf" srcId="{87A3E264-A423-4763-84F1-09C132F993CF}" destId="{B6759AA2-CD24-4D5D-8F1C-7D3390271485}" srcOrd="0" destOrd="1" presId="urn:microsoft.com/office/officeart/2005/8/layout/vList2"/>
    <dgm:cxn modelId="{33700151-0008-4128-994F-2C73E7353811}" type="presOf" srcId="{C1D54030-84A5-4C4F-A61D-672EF537980A}" destId="{BA2CDE26-9EB2-4C88-93B5-FEE0E9AF2586}" srcOrd="0" destOrd="1" presId="urn:microsoft.com/office/officeart/2005/8/layout/vList2"/>
    <dgm:cxn modelId="{26FD6F51-0204-4887-886D-15C3EAD8F864}" srcId="{651A6C08-CC6F-46CB-8FE2-8F78191E5645}" destId="{C1D54030-84A5-4C4F-A61D-672EF537980A}" srcOrd="1" destOrd="0" parTransId="{A8B5CC3E-FA1F-4065-BBEC-C6F88FAB6083}" sibTransId="{E11A393F-DD53-4B5A-A33F-41B99EB58BD4}"/>
    <dgm:cxn modelId="{C01B4054-7159-4469-AC2F-E0096068FB04}" type="presOf" srcId="{4072CCAE-C9F7-4780-91BA-FB8A16FAF9E7}" destId="{7843921F-A9BE-4296-9DF6-589685A66E90}" srcOrd="0" destOrd="1" presId="urn:microsoft.com/office/officeart/2005/8/layout/vList2"/>
    <dgm:cxn modelId="{82304375-ECAD-4FD4-90E8-933E17B23CE0}" srcId="{3CCB1886-D5DF-4C04-AB3C-81003B213F4E}" destId="{68F0A8FE-F24E-4D44-913B-CCC08355C580}" srcOrd="0" destOrd="0" parTransId="{7417F51B-A7BA-4010-B34A-107DBEAD2F01}" sibTransId="{C9FAE343-F102-48C6-9F25-FA5B2790093F}"/>
    <dgm:cxn modelId="{96E6F677-C6A1-4F6D-99E6-7F93E54F2F0C}" srcId="{92932416-B4CA-468D-81C9-8A5170D83BEB}" destId="{651A6C08-CC6F-46CB-8FE2-8F78191E5645}" srcOrd="0" destOrd="0" parTransId="{41B05C02-1C86-46AC-A3C7-5550DB272AD7}" sibTransId="{73E3125C-65AE-4DBB-BB8D-C17BEDF7AC32}"/>
    <dgm:cxn modelId="{CD430D8E-1058-4B1B-8410-2770E11AAE56}" srcId="{A0DDD95F-0ACC-44A6-AF70-474F2B9D8BC9}" destId="{4072CCAE-C9F7-4780-91BA-FB8A16FAF9E7}" srcOrd="1" destOrd="0" parTransId="{E1210693-9F18-427E-8F37-00EC8306088B}" sibTransId="{E0C54124-A7D4-4921-B969-596E6536650A}"/>
    <dgm:cxn modelId="{1FA6AE92-6E16-4286-B423-B579CCD41595}" srcId="{A0DDD95F-0ACC-44A6-AF70-474F2B9D8BC9}" destId="{C1DA1914-EC6F-48A6-95D5-D9F4FE1B5F7D}" srcOrd="0" destOrd="0" parTransId="{6416250E-4C82-4B6A-A774-A2F6E13369A9}" sibTransId="{2F83F127-C218-498F-A482-C352D7E64329}"/>
    <dgm:cxn modelId="{4737E19C-BD2C-4412-BEAE-DC3626438450}" type="presOf" srcId="{10BBCDBA-69E1-4F4C-B81E-100621142FE6}" destId="{076C882D-8EAC-40A7-8BF0-CA3ED8A015D2}" srcOrd="0" destOrd="0" presId="urn:microsoft.com/office/officeart/2005/8/layout/vList2"/>
    <dgm:cxn modelId="{0527A9A0-0C64-4E90-B917-D1EA1F317A88}" type="presOf" srcId="{A0DDD95F-0ACC-44A6-AF70-474F2B9D8BC9}" destId="{A1C86992-4021-424F-8BFD-39FF2534C0E7}" srcOrd="0" destOrd="0" presId="urn:microsoft.com/office/officeart/2005/8/layout/vList2"/>
    <dgm:cxn modelId="{5214BDA4-340E-4DEE-9B7A-109E6CCBCD9F}" type="presOf" srcId="{92932416-B4CA-468D-81C9-8A5170D83BEB}" destId="{03909D48-2D43-4E25-A372-80141DF2E9EA}" srcOrd="0" destOrd="0" presId="urn:microsoft.com/office/officeart/2005/8/layout/vList2"/>
    <dgm:cxn modelId="{967F82B4-0C0B-454D-A0E9-79597DE01A56}" type="presOf" srcId="{1C9D2A45-85E7-4D82-824B-EBD0DE262A60}" destId="{076C882D-8EAC-40A7-8BF0-CA3ED8A015D2}" srcOrd="0" destOrd="1" presId="urn:microsoft.com/office/officeart/2005/8/layout/vList2"/>
    <dgm:cxn modelId="{370395B5-6BE4-488C-8597-E88315191052}" srcId="{10BBCDBA-69E1-4F4C-B81E-100621142FE6}" destId="{691E0B46-AAB9-40D9-954F-998578C627FB}" srcOrd="1" destOrd="0" parTransId="{B71D5534-3457-4BD8-8E3F-FFF84C55E439}" sibTransId="{A8A5674A-C692-4F62-823C-B2378331D2B9}"/>
    <dgm:cxn modelId="{BFD565B6-B56D-46FA-9618-D5028DB4827B}" type="presOf" srcId="{F4B89915-3CD8-4F3A-9006-3F00D773D154}" destId="{076C882D-8EAC-40A7-8BF0-CA3ED8A015D2}" srcOrd="0" destOrd="3" presId="urn:microsoft.com/office/officeart/2005/8/layout/vList2"/>
    <dgm:cxn modelId="{62652AC4-3129-40FA-8FB2-7B3DE830162D}" type="presOf" srcId="{651A6C08-CC6F-46CB-8FE2-8F78191E5645}" destId="{EE256428-110A-4326-9EFD-F163AA90873C}" srcOrd="0" destOrd="0" presId="urn:microsoft.com/office/officeart/2005/8/layout/vList2"/>
    <dgm:cxn modelId="{CB09E0CE-237A-4D5F-BEB0-326C71DFB90E}" srcId="{10BBCDBA-69E1-4F4C-B81E-100621142FE6}" destId="{1C9D2A45-85E7-4D82-824B-EBD0DE262A60}" srcOrd="0" destOrd="0" parTransId="{BD2FE564-5432-40B0-A892-4754F6FEE966}" sibTransId="{78396CC0-DC56-4E3B-8315-3126365FB0D6}"/>
    <dgm:cxn modelId="{9BC226D1-7002-4541-B0A5-F0A74FC15948}" srcId="{10BBCDBA-69E1-4F4C-B81E-100621142FE6}" destId="{F4B89915-3CD8-4F3A-9006-3F00D773D154}" srcOrd="2" destOrd="0" parTransId="{A8682DF5-432F-47B0-B49D-7A1E38039381}" sibTransId="{FB95F85D-831C-4DD1-B369-9EB2098D0A59}"/>
    <dgm:cxn modelId="{A34219D5-21F6-4EC5-8C2D-DCDF2F715C65}" type="presOf" srcId="{691E0B46-AAB9-40D9-954F-998578C627FB}" destId="{076C882D-8EAC-40A7-8BF0-CA3ED8A015D2}" srcOrd="0" destOrd="2" presId="urn:microsoft.com/office/officeart/2005/8/layout/vList2"/>
    <dgm:cxn modelId="{9D3C13F0-47C0-46DF-9C60-6CFCC9869021}" type="presOf" srcId="{68F0A8FE-F24E-4D44-913B-CCC08355C580}" destId="{B6759AA2-CD24-4D5D-8F1C-7D3390271485}" srcOrd="0" destOrd="0" presId="urn:microsoft.com/office/officeart/2005/8/layout/vList2"/>
    <dgm:cxn modelId="{CB7658F2-84FE-4D83-BC52-936E7887F639}" srcId="{92932416-B4CA-468D-81C9-8A5170D83BEB}" destId="{869E4A76-7A16-4EDA-8196-825F836C120E}" srcOrd="2" destOrd="0" parTransId="{E94BC4D2-C9EE-47EF-9700-C350216566AA}" sibTransId="{F61CE34E-714E-4CFA-B9A6-EFB2AC58FEB5}"/>
    <dgm:cxn modelId="{F991D0F3-3C05-4263-85F3-24F266A1895F}" srcId="{3CCB1886-D5DF-4C04-AB3C-81003B213F4E}" destId="{87A3E264-A423-4763-84F1-09C132F993CF}" srcOrd="1" destOrd="0" parTransId="{86B7E69B-7E74-4600-84C4-78616C1FC0A5}" sibTransId="{1D2AD05B-4C5A-4093-8C52-0CA4BADCC63A}"/>
    <dgm:cxn modelId="{C1A90391-AAE7-4481-9E4C-572E1E88FD80}" type="presParOf" srcId="{03909D48-2D43-4E25-A372-80141DF2E9EA}" destId="{EE256428-110A-4326-9EFD-F163AA90873C}" srcOrd="0" destOrd="0" presId="urn:microsoft.com/office/officeart/2005/8/layout/vList2"/>
    <dgm:cxn modelId="{DC75CAC1-0A5F-477B-A50F-27CF2E376E9B}" type="presParOf" srcId="{03909D48-2D43-4E25-A372-80141DF2E9EA}" destId="{BA2CDE26-9EB2-4C88-93B5-FEE0E9AF2586}" srcOrd="1" destOrd="0" presId="urn:microsoft.com/office/officeart/2005/8/layout/vList2"/>
    <dgm:cxn modelId="{A1D2C594-1F04-4F41-A273-EC3D7A002DBE}" type="presParOf" srcId="{03909D48-2D43-4E25-A372-80141DF2E9EA}" destId="{A1C86992-4021-424F-8BFD-39FF2534C0E7}" srcOrd="2" destOrd="0" presId="urn:microsoft.com/office/officeart/2005/8/layout/vList2"/>
    <dgm:cxn modelId="{C0C735AA-8755-4BA6-87DD-4AA9E7048D17}" type="presParOf" srcId="{03909D48-2D43-4E25-A372-80141DF2E9EA}" destId="{7843921F-A9BE-4296-9DF6-589685A66E90}" srcOrd="3" destOrd="0" presId="urn:microsoft.com/office/officeart/2005/8/layout/vList2"/>
    <dgm:cxn modelId="{7D25A548-D0FE-4D9A-8EBE-F2FF1743D453}" type="presParOf" srcId="{03909D48-2D43-4E25-A372-80141DF2E9EA}" destId="{53C62F12-08BE-40D3-9D3F-BD3C32F6721D}" srcOrd="4" destOrd="0" presId="urn:microsoft.com/office/officeart/2005/8/layout/vList2"/>
    <dgm:cxn modelId="{0ECBFFCF-07EF-44CD-8CDA-9820EECB35D4}" type="presParOf" srcId="{03909D48-2D43-4E25-A372-80141DF2E9EA}" destId="{076C882D-8EAC-40A7-8BF0-CA3ED8A015D2}" srcOrd="5" destOrd="0" presId="urn:microsoft.com/office/officeart/2005/8/layout/vList2"/>
    <dgm:cxn modelId="{99AF36D1-CA74-4A9A-8EE0-E919F7C10E6F}" type="presParOf" srcId="{03909D48-2D43-4E25-A372-80141DF2E9EA}" destId="{F2F26AC1-5A0F-48A6-9714-BAD1D067BEB6}" srcOrd="6" destOrd="0" presId="urn:microsoft.com/office/officeart/2005/8/layout/vList2"/>
    <dgm:cxn modelId="{C9BCFFE0-32DB-48A3-8FD9-4A0BFEB2C59F}" type="presParOf" srcId="{03909D48-2D43-4E25-A372-80141DF2E9EA}" destId="{B6759AA2-CD24-4D5D-8F1C-7D3390271485}"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1DD164-A83E-414D-BF48-B7B57BE32591}" type="doc">
      <dgm:prSet loTypeId="urn:microsoft.com/office/officeart/2005/8/layout/hList3" loCatId="list" qsTypeId="urn:microsoft.com/office/officeart/2005/8/quickstyle/simple2" qsCatId="simple" csTypeId="urn:microsoft.com/office/officeart/2005/8/colors/colorful1" csCatId="colorful" phldr="1"/>
      <dgm:spPr/>
      <dgm:t>
        <a:bodyPr/>
        <a:lstStyle/>
        <a:p>
          <a:endParaRPr lang="en-US"/>
        </a:p>
      </dgm:t>
    </dgm:pt>
    <dgm:pt modelId="{A6723F63-0411-41BE-99B7-4A2333E8AEC4}">
      <dgm:prSet phldrT="[Text]" phldr="0"/>
      <dgm:spPr/>
      <dgm:t>
        <a:bodyPr/>
        <a:lstStyle/>
        <a:p>
          <a:pPr rtl="0"/>
          <a:r>
            <a:rPr lang="en-US" b="0">
              <a:latin typeface="Times New Roman"/>
              <a:cs typeface="Times New Roman"/>
            </a:rPr>
            <a:t>To ensure strong data protection, organizations need more than basic security measures like firewalls and anti-malware software.</a:t>
          </a:r>
        </a:p>
      </dgm:t>
    </dgm:pt>
    <dgm:pt modelId="{E01FC497-D2E2-4FA0-88E1-2CF16588D388}" type="parTrans" cxnId="{D5AFF0C7-7EBC-44E4-AF0A-EA7688A20588}">
      <dgm:prSet/>
      <dgm:spPr/>
      <dgm:t>
        <a:bodyPr/>
        <a:lstStyle/>
        <a:p>
          <a:endParaRPr lang="en-US"/>
        </a:p>
      </dgm:t>
    </dgm:pt>
    <dgm:pt modelId="{AC81100D-04EF-4721-B813-D3831FCDD6BA}" type="sibTrans" cxnId="{D5AFF0C7-7EBC-44E4-AF0A-EA7688A20588}">
      <dgm:prSet/>
      <dgm:spPr/>
      <dgm:t>
        <a:bodyPr/>
        <a:lstStyle/>
        <a:p>
          <a:endParaRPr lang="en-US"/>
        </a:p>
      </dgm:t>
    </dgm:pt>
    <dgm:pt modelId="{E1AA9D76-6778-465D-AD56-B051063DC7A3}">
      <dgm:prSet phldrT="[Text]" phldr="0"/>
      <dgm:spPr/>
      <dgm:t>
        <a:bodyPr/>
        <a:lstStyle/>
        <a:p>
          <a:pPr rtl="0"/>
          <a:r>
            <a:rPr lang="en-US" b="0">
              <a:latin typeface="Times New Roman"/>
              <a:cs typeface="Times New Roman"/>
            </a:rPr>
            <a:t>regular campaign about the effective ways to be safe from cyber attacks and threads</a:t>
          </a:r>
        </a:p>
      </dgm:t>
    </dgm:pt>
    <dgm:pt modelId="{EAAD4467-C4F1-4D75-AE05-7E54E905CD30}" type="parTrans" cxnId="{3E8354D5-F6DF-4D4C-904F-25271FB51D9A}">
      <dgm:prSet/>
      <dgm:spPr/>
      <dgm:t>
        <a:bodyPr/>
        <a:lstStyle/>
        <a:p>
          <a:endParaRPr lang="en-US"/>
        </a:p>
      </dgm:t>
    </dgm:pt>
    <dgm:pt modelId="{77BBBE94-7C9F-406F-B7C6-A9ACDC3A696A}" type="sibTrans" cxnId="{3E8354D5-F6DF-4D4C-904F-25271FB51D9A}">
      <dgm:prSet/>
      <dgm:spPr/>
      <dgm:t>
        <a:bodyPr/>
        <a:lstStyle/>
        <a:p>
          <a:endParaRPr lang="en-US"/>
        </a:p>
      </dgm:t>
    </dgm:pt>
    <dgm:pt modelId="{828BE265-897F-48F1-9E82-044E32812533}">
      <dgm:prSet phldrT="[Text]"/>
      <dgm:spPr/>
      <dgm:t>
        <a:bodyPr/>
        <a:lstStyle/>
        <a:p>
          <a:pPr rtl="0"/>
          <a:r>
            <a:rPr lang="en-US" b="0">
              <a:latin typeface="Times New Roman"/>
              <a:cs typeface="Times New Roman"/>
            </a:rPr>
            <a:t>just as fire drills and practice first aid, data breach or other cyber attack drills can help employees fill knowledge gaps and feel more confident about their ability to respond to cyber threats.</a:t>
          </a:r>
        </a:p>
      </dgm:t>
    </dgm:pt>
    <dgm:pt modelId="{DBF94ADE-0447-4069-9343-75EA0A1271BD}" type="parTrans" cxnId="{356F395B-AD2B-45D4-9C1F-ECFE861B47A1}">
      <dgm:prSet/>
      <dgm:spPr/>
      <dgm:t>
        <a:bodyPr/>
        <a:lstStyle/>
        <a:p>
          <a:endParaRPr lang="en-US"/>
        </a:p>
      </dgm:t>
    </dgm:pt>
    <dgm:pt modelId="{918FF867-3F17-403E-A944-1D527F5EE994}" type="sibTrans" cxnId="{356F395B-AD2B-45D4-9C1F-ECFE861B47A1}">
      <dgm:prSet/>
      <dgm:spPr/>
      <dgm:t>
        <a:bodyPr/>
        <a:lstStyle/>
        <a:p>
          <a:endParaRPr lang="en-US"/>
        </a:p>
      </dgm:t>
    </dgm:pt>
    <dgm:pt modelId="{9AD9E26B-B85B-46F9-9A8B-4D93B882B0D5}">
      <dgm:prSet phldr="0"/>
      <dgm:spPr/>
      <dgm:t>
        <a:bodyPr/>
        <a:lstStyle/>
        <a:p>
          <a:pPr rtl="0"/>
          <a:r>
            <a:rPr lang="en-US" b="0">
              <a:latin typeface="Times New Roman"/>
              <a:cs typeface="Times New Roman"/>
            </a:rPr>
            <a:t>Robust Cybersecurity Training</a:t>
          </a:r>
        </a:p>
      </dgm:t>
    </dgm:pt>
    <dgm:pt modelId="{5FB0D4CD-9F86-4D08-A270-9709BA2261BC}" type="parTrans" cxnId="{3311D107-BAFF-4E21-A070-6223CD8E7E7F}">
      <dgm:prSet/>
      <dgm:spPr/>
      <dgm:t>
        <a:bodyPr/>
        <a:lstStyle/>
        <a:p>
          <a:endParaRPr lang="en-US"/>
        </a:p>
      </dgm:t>
    </dgm:pt>
    <dgm:pt modelId="{1C478D5B-9D5F-48E7-8C6B-82D1A3B74910}" type="sibTrans" cxnId="{3311D107-BAFF-4E21-A070-6223CD8E7E7F}">
      <dgm:prSet/>
      <dgm:spPr/>
      <dgm:t>
        <a:bodyPr/>
        <a:lstStyle/>
        <a:p>
          <a:endParaRPr lang="en-US"/>
        </a:p>
      </dgm:t>
    </dgm:pt>
    <dgm:pt modelId="{7D331575-A04D-4DBE-94D3-DDE8E5CB99D0}">
      <dgm:prSet phldr="0"/>
      <dgm:spPr/>
      <dgm:t>
        <a:bodyPr/>
        <a:lstStyle/>
        <a:p>
          <a:pPr rtl="0"/>
          <a:r>
            <a:rPr lang="en-US" b="0">
              <a:latin typeface="Times New Roman"/>
              <a:cs typeface="Times New Roman"/>
            </a:rPr>
            <a:t>need tailored training to help promote defensive strategies against vulnerabilities in business sector.</a:t>
          </a:r>
        </a:p>
      </dgm:t>
    </dgm:pt>
    <dgm:pt modelId="{E20FB455-7981-4946-A5A5-957D0AD7DD27}" type="parTrans" cxnId="{1CE4C685-05E8-4DEB-987F-2C93DD66C966}">
      <dgm:prSet/>
      <dgm:spPr/>
      <dgm:t>
        <a:bodyPr/>
        <a:lstStyle/>
        <a:p>
          <a:endParaRPr lang="en-US"/>
        </a:p>
      </dgm:t>
    </dgm:pt>
    <dgm:pt modelId="{3E0D2BEB-40F4-47E2-89A9-85E2B0AFB4CA}" type="sibTrans" cxnId="{1CE4C685-05E8-4DEB-987F-2C93DD66C966}">
      <dgm:prSet/>
      <dgm:spPr/>
      <dgm:t>
        <a:bodyPr/>
        <a:lstStyle/>
        <a:p>
          <a:endParaRPr lang="en-US"/>
        </a:p>
      </dgm:t>
    </dgm:pt>
    <dgm:pt modelId="{E9927247-386E-412B-BF6F-BC92042C1819}">
      <dgm:prSet phldr="0"/>
      <dgm:spPr/>
      <dgm:t>
        <a:bodyPr/>
        <a:lstStyle/>
        <a:p>
          <a:pPr rtl="0"/>
          <a:r>
            <a:rPr lang="en-US" b="0">
              <a:latin typeface="Times New Roman"/>
              <a:cs typeface="Times New Roman"/>
            </a:rPr>
            <a:t>phishing attacks are among the most common attack vectors, relying on human error and negligence</a:t>
          </a:r>
        </a:p>
      </dgm:t>
    </dgm:pt>
    <dgm:pt modelId="{7DB178E6-8739-473E-A959-79CA41BAD220}" type="parTrans" cxnId="{0A7D093E-D17F-4E67-A7EE-89F6C67A2635}">
      <dgm:prSet/>
      <dgm:spPr/>
      <dgm:t>
        <a:bodyPr/>
        <a:lstStyle/>
        <a:p>
          <a:endParaRPr lang="en-US"/>
        </a:p>
      </dgm:t>
    </dgm:pt>
    <dgm:pt modelId="{27BE287B-B6B1-4D61-9650-94F3CE8CA1FD}" type="sibTrans" cxnId="{0A7D093E-D17F-4E67-A7EE-89F6C67A2635}">
      <dgm:prSet/>
      <dgm:spPr/>
      <dgm:t>
        <a:bodyPr/>
        <a:lstStyle/>
        <a:p>
          <a:endParaRPr lang="en-US"/>
        </a:p>
      </dgm:t>
    </dgm:pt>
    <dgm:pt modelId="{DF2B019D-4B23-477C-A2CB-2A44C647DFF4}">
      <dgm:prSet phldr="0"/>
      <dgm:spPr/>
      <dgm:t>
        <a:bodyPr/>
        <a:lstStyle/>
        <a:p>
          <a:pPr rtl="0"/>
          <a:r>
            <a:rPr lang="en-US" b="0">
              <a:latin typeface="Times New Roman"/>
              <a:cs typeface="Times New Roman"/>
            </a:rPr>
            <a:t>Conduct Cybersecurity Campaigns</a:t>
          </a:r>
        </a:p>
      </dgm:t>
    </dgm:pt>
    <dgm:pt modelId="{56D012A4-6349-4B5A-A708-52F5C3F85643}" type="parTrans" cxnId="{E2FF68A2-B66C-4711-9632-79B8A1B61F9F}">
      <dgm:prSet/>
      <dgm:spPr/>
    </dgm:pt>
    <dgm:pt modelId="{A3B2B304-58E1-47C4-A19C-C02EF5E28D8F}" type="sibTrans" cxnId="{E2FF68A2-B66C-4711-9632-79B8A1B61F9F}">
      <dgm:prSet/>
      <dgm:spPr/>
    </dgm:pt>
    <dgm:pt modelId="{5A26898A-5ABA-49EA-B887-13CD244A59F3}">
      <dgm:prSet phldr="0"/>
      <dgm:spPr/>
      <dgm:t>
        <a:bodyPr/>
        <a:lstStyle/>
        <a:p>
          <a:pPr rtl="0"/>
          <a:r>
            <a:rPr lang="en-US" b="0">
              <a:latin typeface="Times New Roman"/>
              <a:cs typeface="Times New Roman"/>
            </a:rPr>
            <a:t>these campaigns can be relayed through various means like emails, videos, blog posts, social medias.</a:t>
          </a:r>
          <a:br>
            <a:rPr lang="en-US" b="0">
              <a:latin typeface="Times New Roman"/>
              <a:cs typeface="Times New Roman"/>
            </a:rPr>
          </a:br>
          <a:endParaRPr lang="en-US" b="0">
            <a:latin typeface="Times New Roman"/>
            <a:cs typeface="Times New Roman"/>
          </a:endParaRPr>
        </a:p>
      </dgm:t>
    </dgm:pt>
    <dgm:pt modelId="{B48F4D22-9BC5-4D3B-B438-9A27A6766A19}" type="parTrans" cxnId="{62027860-0571-49A4-9F77-005DF97EF3FD}">
      <dgm:prSet/>
      <dgm:spPr/>
    </dgm:pt>
    <dgm:pt modelId="{FA44D346-9476-4622-8A82-EEFAA6AC9562}" type="sibTrans" cxnId="{62027860-0571-49A4-9F77-005DF97EF3FD}">
      <dgm:prSet/>
      <dgm:spPr/>
    </dgm:pt>
    <dgm:pt modelId="{EFF6656B-E2AF-4237-8AF8-16C792918F0A}">
      <dgm:prSet phldr="0"/>
      <dgm:spPr/>
      <dgm:t>
        <a:bodyPr/>
        <a:lstStyle/>
        <a:p>
          <a:pPr rtl="0"/>
          <a:r>
            <a:rPr lang="en-US" b="0">
              <a:latin typeface="Times New Roman"/>
              <a:cs typeface="Times New Roman"/>
            </a:rPr>
            <a:t>Conduct Cybersecurity Drills</a:t>
          </a:r>
        </a:p>
      </dgm:t>
    </dgm:pt>
    <dgm:pt modelId="{FCA10BCE-262B-486F-8CAA-28F87230A3B5}" type="parTrans" cxnId="{390B9882-88F3-4ECF-A4A2-A9C6FFD27FA3}">
      <dgm:prSet/>
      <dgm:spPr/>
    </dgm:pt>
    <dgm:pt modelId="{BFB67329-17E4-4AEC-B0DD-D4511B664D2A}" type="sibTrans" cxnId="{390B9882-88F3-4ECF-A4A2-A9C6FFD27FA3}">
      <dgm:prSet/>
      <dgm:spPr/>
    </dgm:pt>
    <dgm:pt modelId="{7B9E74F6-557A-479E-AFCF-B41B6279AB2D}">
      <dgm:prSet phldr="0"/>
      <dgm:spPr/>
      <dgm:t>
        <a:bodyPr/>
        <a:lstStyle/>
        <a:p>
          <a:pPr rtl="0"/>
          <a:r>
            <a:rPr lang="en-US" b="0">
              <a:latin typeface="Times New Roman"/>
              <a:cs typeface="Times New Roman"/>
            </a:rPr>
            <a:t>simulating phishing attacks can evaluate the effectiveness of the cybersecurity policies, procedures, messages, and training </a:t>
          </a:r>
        </a:p>
      </dgm:t>
    </dgm:pt>
    <dgm:pt modelId="{6DF3619E-1AB6-4B28-A1BE-A1AED735051C}" type="parTrans" cxnId="{C2F3D5F2-05A0-4DC3-8C2B-7A13191B3A2D}">
      <dgm:prSet/>
      <dgm:spPr/>
    </dgm:pt>
    <dgm:pt modelId="{39499501-46AC-49CD-8135-EE65C3994699}" type="sibTrans" cxnId="{C2F3D5F2-05A0-4DC3-8C2B-7A13191B3A2D}">
      <dgm:prSet/>
      <dgm:spPr/>
    </dgm:pt>
    <dgm:pt modelId="{33135B7E-64BB-4017-BDEC-A12524CDA913}" type="pres">
      <dgm:prSet presAssocID="{411DD164-A83E-414D-BF48-B7B57BE32591}" presName="composite" presStyleCnt="0">
        <dgm:presLayoutVars>
          <dgm:chMax val="1"/>
          <dgm:dir/>
          <dgm:resizeHandles val="exact"/>
        </dgm:presLayoutVars>
      </dgm:prSet>
      <dgm:spPr/>
    </dgm:pt>
    <dgm:pt modelId="{6D26F314-9EA7-4405-B36B-6F9C84556F74}" type="pres">
      <dgm:prSet presAssocID="{A6723F63-0411-41BE-99B7-4A2333E8AEC4}" presName="roof" presStyleLbl="dkBgShp" presStyleIdx="0" presStyleCnt="2"/>
      <dgm:spPr/>
    </dgm:pt>
    <dgm:pt modelId="{32C2874C-7513-424A-90AC-740C82F0098E}" type="pres">
      <dgm:prSet presAssocID="{A6723F63-0411-41BE-99B7-4A2333E8AEC4}" presName="pillars" presStyleCnt="0"/>
      <dgm:spPr/>
    </dgm:pt>
    <dgm:pt modelId="{285C1535-5CED-426F-99A8-3BF1C973D111}" type="pres">
      <dgm:prSet presAssocID="{A6723F63-0411-41BE-99B7-4A2333E8AEC4}" presName="pillar1" presStyleLbl="node1" presStyleIdx="0" presStyleCnt="3">
        <dgm:presLayoutVars>
          <dgm:bulletEnabled val="1"/>
        </dgm:presLayoutVars>
      </dgm:prSet>
      <dgm:spPr/>
    </dgm:pt>
    <dgm:pt modelId="{D3FA2B15-2044-4979-8190-855DA547AEE0}" type="pres">
      <dgm:prSet presAssocID="{DF2B019D-4B23-477C-A2CB-2A44C647DFF4}" presName="pillarX" presStyleLbl="node1" presStyleIdx="1" presStyleCnt="3">
        <dgm:presLayoutVars>
          <dgm:bulletEnabled val="1"/>
        </dgm:presLayoutVars>
      </dgm:prSet>
      <dgm:spPr/>
    </dgm:pt>
    <dgm:pt modelId="{C8617F5D-B237-4183-8CD6-211AC164B78A}" type="pres">
      <dgm:prSet presAssocID="{EFF6656B-E2AF-4237-8AF8-16C792918F0A}" presName="pillarX" presStyleLbl="node1" presStyleIdx="2" presStyleCnt="3">
        <dgm:presLayoutVars>
          <dgm:bulletEnabled val="1"/>
        </dgm:presLayoutVars>
      </dgm:prSet>
      <dgm:spPr/>
    </dgm:pt>
    <dgm:pt modelId="{2887361F-548C-42D3-A6ED-BD2DABAE0C83}" type="pres">
      <dgm:prSet presAssocID="{A6723F63-0411-41BE-99B7-4A2333E8AEC4}" presName="base" presStyleLbl="dkBgShp" presStyleIdx="1" presStyleCnt="2"/>
      <dgm:spPr/>
    </dgm:pt>
  </dgm:ptLst>
  <dgm:cxnLst>
    <dgm:cxn modelId="{6FC91F01-6AA5-48E5-82D4-0B1A72EB8271}" type="presOf" srcId="{DF2B019D-4B23-477C-A2CB-2A44C647DFF4}" destId="{D3FA2B15-2044-4979-8190-855DA547AEE0}" srcOrd="0" destOrd="0" presId="urn:microsoft.com/office/officeart/2005/8/layout/hList3"/>
    <dgm:cxn modelId="{3311D107-BAFF-4E21-A070-6223CD8E7E7F}" srcId="{A6723F63-0411-41BE-99B7-4A2333E8AEC4}" destId="{9AD9E26B-B85B-46F9-9A8B-4D93B882B0D5}" srcOrd="0" destOrd="0" parTransId="{5FB0D4CD-9F86-4D08-A270-9709BA2261BC}" sibTransId="{1C478D5B-9D5F-48E7-8C6B-82D1A3B74910}"/>
    <dgm:cxn modelId="{2A88840B-6484-45E7-8C5D-1192159C1335}" type="presOf" srcId="{A6723F63-0411-41BE-99B7-4A2333E8AEC4}" destId="{6D26F314-9EA7-4405-B36B-6F9C84556F74}" srcOrd="0" destOrd="0" presId="urn:microsoft.com/office/officeart/2005/8/layout/hList3"/>
    <dgm:cxn modelId="{16F4A00F-77F6-4CC2-8D9B-8593FFBF09D1}" type="presOf" srcId="{411DD164-A83E-414D-BF48-B7B57BE32591}" destId="{33135B7E-64BB-4017-BDEC-A12524CDA913}" srcOrd="0" destOrd="0" presId="urn:microsoft.com/office/officeart/2005/8/layout/hList3"/>
    <dgm:cxn modelId="{74C7B919-84E3-40A8-AFCD-4CEA07BC5B00}" type="presOf" srcId="{5A26898A-5ABA-49EA-B887-13CD244A59F3}" destId="{D3FA2B15-2044-4979-8190-855DA547AEE0}" srcOrd="0" destOrd="2" presId="urn:microsoft.com/office/officeart/2005/8/layout/hList3"/>
    <dgm:cxn modelId="{D2FBA32B-4E81-4CC4-9B5C-DDC9757ABCE6}" type="presOf" srcId="{E1AA9D76-6778-465D-AD56-B051063DC7A3}" destId="{D3FA2B15-2044-4979-8190-855DA547AEE0}" srcOrd="0" destOrd="1" presId="urn:microsoft.com/office/officeart/2005/8/layout/hList3"/>
    <dgm:cxn modelId="{3813E839-4884-40EA-92F8-21E4BAEC2C79}" type="presOf" srcId="{7D331575-A04D-4DBE-94D3-DDE8E5CB99D0}" destId="{285C1535-5CED-426F-99A8-3BF1C973D111}" srcOrd="0" destOrd="1" presId="urn:microsoft.com/office/officeart/2005/8/layout/hList3"/>
    <dgm:cxn modelId="{0A7D093E-D17F-4E67-A7EE-89F6C67A2635}" srcId="{9AD9E26B-B85B-46F9-9A8B-4D93B882B0D5}" destId="{E9927247-386E-412B-BF6F-BC92042C1819}" srcOrd="1" destOrd="0" parTransId="{7DB178E6-8739-473E-A959-79CA41BAD220}" sibTransId="{27BE287B-B6B1-4D61-9650-94F3CE8CA1FD}"/>
    <dgm:cxn modelId="{356F395B-AD2B-45D4-9C1F-ECFE861B47A1}" srcId="{EFF6656B-E2AF-4237-8AF8-16C792918F0A}" destId="{828BE265-897F-48F1-9E82-044E32812533}" srcOrd="0" destOrd="0" parTransId="{DBF94ADE-0447-4069-9343-75EA0A1271BD}" sibTransId="{918FF867-3F17-403E-A944-1D527F5EE994}"/>
    <dgm:cxn modelId="{62027860-0571-49A4-9F77-005DF97EF3FD}" srcId="{DF2B019D-4B23-477C-A2CB-2A44C647DFF4}" destId="{5A26898A-5ABA-49EA-B887-13CD244A59F3}" srcOrd="1" destOrd="0" parTransId="{B48F4D22-9BC5-4D3B-B438-9A27A6766A19}" sibTransId="{FA44D346-9476-4622-8A82-EEFAA6AC9562}"/>
    <dgm:cxn modelId="{A0183367-5C07-4CDD-8308-CA6D77AF5D56}" type="presOf" srcId="{EFF6656B-E2AF-4237-8AF8-16C792918F0A}" destId="{C8617F5D-B237-4183-8CD6-211AC164B78A}" srcOrd="0" destOrd="0" presId="urn:microsoft.com/office/officeart/2005/8/layout/hList3"/>
    <dgm:cxn modelId="{390B9882-88F3-4ECF-A4A2-A9C6FFD27FA3}" srcId="{A6723F63-0411-41BE-99B7-4A2333E8AEC4}" destId="{EFF6656B-E2AF-4237-8AF8-16C792918F0A}" srcOrd="2" destOrd="0" parTransId="{FCA10BCE-262B-486F-8CAA-28F87230A3B5}" sibTransId="{BFB67329-17E4-4AEC-B0DD-D4511B664D2A}"/>
    <dgm:cxn modelId="{1CE4C685-05E8-4DEB-987F-2C93DD66C966}" srcId="{9AD9E26B-B85B-46F9-9A8B-4D93B882B0D5}" destId="{7D331575-A04D-4DBE-94D3-DDE8E5CB99D0}" srcOrd="0" destOrd="0" parTransId="{E20FB455-7981-4946-A5A5-957D0AD7DD27}" sibTransId="{3E0D2BEB-40F4-47E2-89A9-85E2B0AFB4CA}"/>
    <dgm:cxn modelId="{80725299-7188-4358-95E2-85A366FBDEDE}" type="presOf" srcId="{E9927247-386E-412B-BF6F-BC92042C1819}" destId="{285C1535-5CED-426F-99A8-3BF1C973D111}" srcOrd="0" destOrd="2" presId="urn:microsoft.com/office/officeart/2005/8/layout/hList3"/>
    <dgm:cxn modelId="{E2FF68A2-B66C-4711-9632-79B8A1B61F9F}" srcId="{A6723F63-0411-41BE-99B7-4A2333E8AEC4}" destId="{DF2B019D-4B23-477C-A2CB-2A44C647DFF4}" srcOrd="1" destOrd="0" parTransId="{56D012A4-6349-4B5A-A708-52F5C3F85643}" sibTransId="{A3B2B304-58E1-47C4-A19C-C02EF5E28D8F}"/>
    <dgm:cxn modelId="{EDE6C9C6-5E0F-47E4-84E1-8932E0EE52BF}" type="presOf" srcId="{7B9E74F6-557A-479E-AFCF-B41B6279AB2D}" destId="{C8617F5D-B237-4183-8CD6-211AC164B78A}" srcOrd="0" destOrd="2" presId="urn:microsoft.com/office/officeart/2005/8/layout/hList3"/>
    <dgm:cxn modelId="{D5AFF0C7-7EBC-44E4-AF0A-EA7688A20588}" srcId="{411DD164-A83E-414D-BF48-B7B57BE32591}" destId="{A6723F63-0411-41BE-99B7-4A2333E8AEC4}" srcOrd="0" destOrd="0" parTransId="{E01FC497-D2E2-4FA0-88E1-2CF16588D388}" sibTransId="{AC81100D-04EF-4721-B813-D3831FCDD6BA}"/>
    <dgm:cxn modelId="{048F15D3-2B5D-4699-997B-C71F09CA8961}" type="presOf" srcId="{9AD9E26B-B85B-46F9-9A8B-4D93B882B0D5}" destId="{285C1535-5CED-426F-99A8-3BF1C973D111}" srcOrd="0" destOrd="0" presId="urn:microsoft.com/office/officeart/2005/8/layout/hList3"/>
    <dgm:cxn modelId="{3E8354D5-F6DF-4D4C-904F-25271FB51D9A}" srcId="{DF2B019D-4B23-477C-A2CB-2A44C647DFF4}" destId="{E1AA9D76-6778-465D-AD56-B051063DC7A3}" srcOrd="0" destOrd="0" parTransId="{EAAD4467-C4F1-4D75-AE05-7E54E905CD30}" sibTransId="{77BBBE94-7C9F-406F-B7C6-A9ACDC3A696A}"/>
    <dgm:cxn modelId="{26C3C6EF-AEEF-4E63-879A-99F014CB5407}" type="presOf" srcId="{828BE265-897F-48F1-9E82-044E32812533}" destId="{C8617F5D-B237-4183-8CD6-211AC164B78A}" srcOrd="0" destOrd="1" presId="urn:microsoft.com/office/officeart/2005/8/layout/hList3"/>
    <dgm:cxn modelId="{C2F3D5F2-05A0-4DC3-8C2B-7A13191B3A2D}" srcId="{EFF6656B-E2AF-4237-8AF8-16C792918F0A}" destId="{7B9E74F6-557A-479E-AFCF-B41B6279AB2D}" srcOrd="1" destOrd="0" parTransId="{6DF3619E-1AB6-4B28-A1BE-A1AED735051C}" sibTransId="{39499501-46AC-49CD-8135-EE65C3994699}"/>
    <dgm:cxn modelId="{FAE10981-4A04-4293-9171-156330DB0EFD}" type="presParOf" srcId="{33135B7E-64BB-4017-BDEC-A12524CDA913}" destId="{6D26F314-9EA7-4405-B36B-6F9C84556F74}" srcOrd="0" destOrd="0" presId="urn:microsoft.com/office/officeart/2005/8/layout/hList3"/>
    <dgm:cxn modelId="{7BC2BAD9-CC99-4C75-91C5-280307CEB360}" type="presParOf" srcId="{33135B7E-64BB-4017-BDEC-A12524CDA913}" destId="{32C2874C-7513-424A-90AC-740C82F0098E}" srcOrd="1" destOrd="0" presId="urn:microsoft.com/office/officeart/2005/8/layout/hList3"/>
    <dgm:cxn modelId="{5F9603E0-7F09-4CD1-825E-E170AC5C9C6F}" type="presParOf" srcId="{32C2874C-7513-424A-90AC-740C82F0098E}" destId="{285C1535-5CED-426F-99A8-3BF1C973D111}" srcOrd="0" destOrd="0" presId="urn:microsoft.com/office/officeart/2005/8/layout/hList3"/>
    <dgm:cxn modelId="{B1A312D4-F83D-4992-B2FD-219496A0F464}" type="presParOf" srcId="{32C2874C-7513-424A-90AC-740C82F0098E}" destId="{D3FA2B15-2044-4979-8190-855DA547AEE0}" srcOrd="1" destOrd="0" presId="urn:microsoft.com/office/officeart/2005/8/layout/hList3"/>
    <dgm:cxn modelId="{0975D351-1BC8-4811-A6F0-D53F9222A30B}" type="presParOf" srcId="{32C2874C-7513-424A-90AC-740C82F0098E}" destId="{C8617F5D-B237-4183-8CD6-211AC164B78A}" srcOrd="2" destOrd="0" presId="urn:microsoft.com/office/officeart/2005/8/layout/hList3"/>
    <dgm:cxn modelId="{C4033C0D-0CA5-4E8F-B83D-8537230DFD75}" type="presParOf" srcId="{33135B7E-64BB-4017-BDEC-A12524CDA913}" destId="{2887361F-548C-42D3-A6ED-BD2DABAE0C8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F613F-7A5D-454C-B78D-177BC25A0D81}">
      <dsp:nvSpPr>
        <dsp:cNvPr id="0" name=""/>
        <dsp:cNvSpPr/>
      </dsp:nvSpPr>
      <dsp:spPr>
        <a:xfrm>
          <a:off x="0" y="2240367"/>
          <a:ext cx="11363863" cy="0"/>
        </a:xfrm>
        <a:prstGeom prst="line">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118F261-AE99-45FD-8552-A7B79B75BF0D}">
      <dsp:nvSpPr>
        <dsp:cNvPr id="0" name=""/>
        <dsp:cNvSpPr/>
      </dsp:nvSpPr>
      <dsp:spPr>
        <a:xfrm>
          <a:off x="153922" y="2406154"/>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1960s-70s</a:t>
          </a:r>
        </a:p>
      </dsp:txBody>
      <dsp:txXfrm>
        <a:off x="153922" y="2406154"/>
        <a:ext cx="2231489" cy="506322"/>
      </dsp:txXfrm>
    </dsp:sp>
    <dsp:sp modelId="{661438FE-887D-4FF5-958B-EF53E166A381}">
      <dsp:nvSpPr>
        <dsp:cNvPr id="0" name=""/>
        <dsp:cNvSpPr/>
      </dsp:nvSpPr>
      <dsp:spPr>
        <a:xfrm>
          <a:off x="1775" y="625062"/>
          <a:ext cx="2535783" cy="763965"/>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a:lnSpc>
              <a:spcPct val="90000"/>
            </a:lnSpc>
            <a:spcBef>
              <a:spcPct val="0"/>
            </a:spcBef>
            <a:spcAft>
              <a:spcPct val="35000"/>
            </a:spcAft>
            <a:buNone/>
          </a:pPr>
          <a:r>
            <a:rPr lang="en-US" sz="1500" b="1" kern="1200">
              <a:latin typeface="Times New Roman"/>
              <a:cs typeface="Times New Roman"/>
            </a:rPr>
            <a:t>First cyber-attacks</a:t>
          </a:r>
        </a:p>
      </dsp:txBody>
      <dsp:txXfrm>
        <a:off x="39069" y="662356"/>
        <a:ext cx="2461195" cy="689377"/>
      </dsp:txXfrm>
    </dsp:sp>
    <dsp:sp modelId="{F941AEDD-D12C-49D8-817D-AA8E925BCDDA}">
      <dsp:nvSpPr>
        <dsp:cNvPr id="0" name=""/>
        <dsp:cNvSpPr/>
      </dsp:nvSpPr>
      <dsp:spPr>
        <a:xfrm>
          <a:off x="1269667" y="1389027"/>
          <a:ext cx="0" cy="851339"/>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AD442D8-682B-4FAE-B374-1A8BEA48D9B5}">
      <dsp:nvSpPr>
        <dsp:cNvPr id="0" name=""/>
        <dsp:cNvSpPr/>
      </dsp:nvSpPr>
      <dsp:spPr>
        <a:xfrm>
          <a:off x="1624677" y="1568256"/>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1980s</a:t>
          </a:r>
        </a:p>
      </dsp:txBody>
      <dsp:txXfrm>
        <a:off x="1624677" y="1568256"/>
        <a:ext cx="2231489" cy="506322"/>
      </dsp:txXfrm>
    </dsp:sp>
    <dsp:sp modelId="{DB43CB8D-F246-42E6-A28F-2259D64F6B0F}">
      <dsp:nvSpPr>
        <dsp:cNvPr id="0" name=""/>
        <dsp:cNvSpPr/>
      </dsp:nvSpPr>
      <dsp:spPr>
        <a:xfrm>
          <a:off x="1236062" y="2206761"/>
          <a:ext cx="67211" cy="6721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6D09ACA-C7BC-46ED-804E-C88ACD2E2FAA}">
      <dsp:nvSpPr>
        <dsp:cNvPr id="0" name=""/>
        <dsp:cNvSpPr/>
      </dsp:nvSpPr>
      <dsp:spPr>
        <a:xfrm>
          <a:off x="1472530" y="3091706"/>
          <a:ext cx="2535783" cy="763965"/>
        </a:xfrm>
        <a:prstGeom prst="roundRect">
          <a:avLst/>
        </a:prstGeom>
        <a:solidFill>
          <a:schemeClr val="lt1">
            <a:alpha val="90000"/>
            <a:hueOff val="0"/>
            <a:satOff val="0"/>
            <a:lumOff val="0"/>
            <a:alphaOff val="0"/>
          </a:schemeClr>
        </a:solidFill>
        <a:ln w="12700" cap="flat" cmpd="sng" algn="ctr">
          <a:solidFill>
            <a:schemeClr val="accent5">
              <a:hueOff val="226898"/>
              <a:satOff val="409"/>
              <a:lumOff val="4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a:lnSpc>
              <a:spcPct val="90000"/>
            </a:lnSpc>
            <a:spcBef>
              <a:spcPct val="0"/>
            </a:spcBef>
            <a:spcAft>
              <a:spcPct val="35000"/>
            </a:spcAft>
            <a:buNone/>
          </a:pPr>
          <a:r>
            <a:rPr lang="en-US" sz="1500" b="1" kern="1200">
              <a:latin typeface="Times New Roman"/>
              <a:cs typeface="Times New Roman"/>
            </a:rPr>
            <a:t>First firewall technology (Packet Filter) </a:t>
          </a:r>
        </a:p>
      </dsp:txBody>
      <dsp:txXfrm>
        <a:off x="1509824" y="3129000"/>
        <a:ext cx="2461195" cy="689377"/>
      </dsp:txXfrm>
    </dsp:sp>
    <dsp:sp modelId="{D07528AB-973F-47BE-8504-91DD3EAF117F}">
      <dsp:nvSpPr>
        <dsp:cNvPr id="0" name=""/>
        <dsp:cNvSpPr/>
      </dsp:nvSpPr>
      <dsp:spPr>
        <a:xfrm>
          <a:off x="2740422" y="2240366"/>
          <a:ext cx="0" cy="851339"/>
        </a:xfrm>
        <a:prstGeom prst="line">
          <a:avLst/>
        </a:prstGeom>
        <a:noFill/>
        <a:ln w="6350" cap="flat" cmpd="sng" algn="ctr">
          <a:solidFill>
            <a:schemeClr val="accent5">
              <a:hueOff val="-965506"/>
              <a:satOff val="-2488"/>
              <a:lumOff val="-1681"/>
              <a:alphaOff val="0"/>
            </a:schemeClr>
          </a:solidFill>
          <a:prstDash val="dash"/>
          <a:miter lim="800000"/>
        </a:ln>
        <a:effectLst/>
      </dsp:spPr>
      <dsp:style>
        <a:lnRef idx="1">
          <a:scrgbClr r="0" g="0" b="0"/>
        </a:lnRef>
        <a:fillRef idx="0">
          <a:scrgbClr r="0" g="0" b="0"/>
        </a:fillRef>
        <a:effectRef idx="0">
          <a:scrgbClr r="0" g="0" b="0"/>
        </a:effectRef>
        <a:fontRef idx="minor"/>
      </dsp:style>
    </dsp:sp>
    <dsp:sp modelId="{16DCA9E2-F147-490F-B9A7-C547F8700376}">
      <dsp:nvSpPr>
        <dsp:cNvPr id="0" name=""/>
        <dsp:cNvSpPr/>
      </dsp:nvSpPr>
      <dsp:spPr>
        <a:xfrm>
          <a:off x="3095431" y="2406154"/>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1990s</a:t>
          </a:r>
        </a:p>
      </dsp:txBody>
      <dsp:txXfrm>
        <a:off x="3095431" y="2406154"/>
        <a:ext cx="2231489" cy="506322"/>
      </dsp:txXfrm>
    </dsp:sp>
    <dsp:sp modelId="{76224401-B8BE-49B8-8AE0-BB30FD4678A8}">
      <dsp:nvSpPr>
        <dsp:cNvPr id="0" name=""/>
        <dsp:cNvSpPr/>
      </dsp:nvSpPr>
      <dsp:spPr>
        <a:xfrm>
          <a:off x="2706816" y="2206761"/>
          <a:ext cx="67211" cy="67211"/>
        </a:xfrm>
        <a:prstGeom prst="ellipse">
          <a:avLst/>
        </a:prstGeom>
        <a:solidFill>
          <a:schemeClr val="accent5">
            <a:hueOff val="226898"/>
            <a:satOff val="409"/>
            <a:lumOff val="457"/>
            <a:alphaOff val="0"/>
          </a:schemeClr>
        </a:solidFill>
        <a:ln w="12700" cap="flat" cmpd="sng" algn="ctr">
          <a:solidFill>
            <a:schemeClr val="accent5">
              <a:hueOff val="226898"/>
              <a:satOff val="409"/>
              <a:lumOff val="4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53021DB-D2F3-4C98-BF74-2E465AC223C8}">
      <dsp:nvSpPr>
        <dsp:cNvPr id="0" name=""/>
        <dsp:cNvSpPr/>
      </dsp:nvSpPr>
      <dsp:spPr>
        <a:xfrm>
          <a:off x="2943284" y="625062"/>
          <a:ext cx="2535783" cy="763965"/>
        </a:xfrm>
        <a:prstGeom prst="roundRect">
          <a:avLst/>
        </a:prstGeom>
        <a:solidFill>
          <a:schemeClr val="lt1">
            <a:alpha val="90000"/>
            <a:hueOff val="0"/>
            <a:satOff val="0"/>
            <a:lumOff val="0"/>
            <a:alphaOff val="0"/>
          </a:schemeClr>
        </a:solidFill>
        <a:ln w="12700" cap="flat" cmpd="sng" algn="ctr">
          <a:solidFill>
            <a:schemeClr val="accent5">
              <a:hueOff val="453795"/>
              <a:satOff val="818"/>
              <a:lumOff val="9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a:lnSpc>
              <a:spcPct val="90000"/>
            </a:lnSpc>
            <a:spcBef>
              <a:spcPct val="0"/>
            </a:spcBef>
            <a:spcAft>
              <a:spcPct val="35000"/>
            </a:spcAft>
            <a:buNone/>
          </a:pPr>
          <a:r>
            <a:rPr lang="en-US" sz="1500" b="1" kern="1200">
              <a:latin typeface="Times New Roman"/>
              <a:cs typeface="Times New Roman"/>
            </a:rPr>
            <a:t>Rise of virus and worm</a:t>
          </a:r>
        </a:p>
      </dsp:txBody>
      <dsp:txXfrm>
        <a:off x="2980578" y="662356"/>
        <a:ext cx="2461195" cy="689377"/>
      </dsp:txXfrm>
    </dsp:sp>
    <dsp:sp modelId="{AC63C443-9343-4490-81DC-134E1BA473F9}">
      <dsp:nvSpPr>
        <dsp:cNvPr id="0" name=""/>
        <dsp:cNvSpPr/>
      </dsp:nvSpPr>
      <dsp:spPr>
        <a:xfrm>
          <a:off x="4211176" y="1389027"/>
          <a:ext cx="0" cy="851339"/>
        </a:xfrm>
        <a:prstGeom prst="line">
          <a:avLst/>
        </a:prstGeom>
        <a:noFill/>
        <a:ln w="6350" cap="flat" cmpd="sng" algn="ctr">
          <a:solidFill>
            <a:schemeClr val="accent5">
              <a:hueOff val="-1931012"/>
              <a:satOff val="-4977"/>
              <a:lumOff val="-3361"/>
              <a:alphaOff val="0"/>
            </a:schemeClr>
          </a:solidFill>
          <a:prstDash val="dash"/>
          <a:miter lim="800000"/>
        </a:ln>
        <a:effectLst/>
      </dsp:spPr>
      <dsp:style>
        <a:lnRef idx="1">
          <a:scrgbClr r="0" g="0" b="0"/>
        </a:lnRef>
        <a:fillRef idx="0">
          <a:scrgbClr r="0" g="0" b="0"/>
        </a:fillRef>
        <a:effectRef idx="0">
          <a:scrgbClr r="0" g="0" b="0"/>
        </a:effectRef>
        <a:fontRef idx="minor"/>
      </dsp:style>
    </dsp:sp>
    <dsp:sp modelId="{EAAF5AD7-C541-4315-83A9-14A3EBADC005}">
      <dsp:nvSpPr>
        <dsp:cNvPr id="0" name=""/>
        <dsp:cNvSpPr/>
      </dsp:nvSpPr>
      <dsp:spPr>
        <a:xfrm>
          <a:off x="4566186" y="1568256"/>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2000s</a:t>
          </a:r>
        </a:p>
      </dsp:txBody>
      <dsp:txXfrm>
        <a:off x="4566186" y="1568256"/>
        <a:ext cx="2231489" cy="506322"/>
      </dsp:txXfrm>
    </dsp:sp>
    <dsp:sp modelId="{DA547EFD-B9FC-4745-B1FE-664E1965FD01}">
      <dsp:nvSpPr>
        <dsp:cNvPr id="0" name=""/>
        <dsp:cNvSpPr/>
      </dsp:nvSpPr>
      <dsp:spPr>
        <a:xfrm>
          <a:off x="4177571" y="2206761"/>
          <a:ext cx="67211" cy="67211"/>
        </a:xfrm>
        <a:prstGeom prst="ellipse">
          <a:avLst/>
        </a:prstGeom>
        <a:solidFill>
          <a:schemeClr val="accent5">
            <a:hueOff val="453795"/>
            <a:satOff val="818"/>
            <a:lumOff val="915"/>
            <a:alphaOff val="0"/>
          </a:schemeClr>
        </a:solidFill>
        <a:ln w="12700" cap="flat" cmpd="sng" algn="ctr">
          <a:solidFill>
            <a:schemeClr val="accent5">
              <a:hueOff val="453795"/>
              <a:satOff val="818"/>
              <a:lumOff val="91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DBD1607-2F96-4F49-866D-AAA5795C4D22}">
      <dsp:nvSpPr>
        <dsp:cNvPr id="0" name=""/>
        <dsp:cNvSpPr/>
      </dsp:nvSpPr>
      <dsp:spPr>
        <a:xfrm>
          <a:off x="4414039" y="3091706"/>
          <a:ext cx="2535783" cy="763965"/>
        </a:xfrm>
        <a:prstGeom prst="roundRect">
          <a:avLst/>
        </a:prstGeom>
        <a:solidFill>
          <a:schemeClr val="lt1">
            <a:alpha val="90000"/>
            <a:hueOff val="0"/>
            <a:satOff val="0"/>
            <a:lumOff val="0"/>
            <a:alphaOff val="0"/>
          </a:schemeClr>
        </a:solidFill>
        <a:ln w="12700" cap="flat" cmpd="sng" algn="ctr">
          <a:solidFill>
            <a:schemeClr val="accent5">
              <a:hueOff val="680693"/>
              <a:satOff val="1227"/>
              <a:lumOff val="137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rtl="0">
            <a:lnSpc>
              <a:spcPct val="90000"/>
            </a:lnSpc>
            <a:spcBef>
              <a:spcPct val="0"/>
            </a:spcBef>
            <a:spcAft>
              <a:spcPct val="35000"/>
            </a:spcAft>
            <a:buNone/>
          </a:pPr>
          <a:r>
            <a:rPr lang="en-US" sz="1500" b="1" kern="1200">
              <a:latin typeface="Times New Roman"/>
              <a:cs typeface="Times New Roman"/>
            </a:rPr>
            <a:t>Advent of the World Wide Web </a:t>
          </a:r>
        </a:p>
      </dsp:txBody>
      <dsp:txXfrm>
        <a:off x="4451333" y="3129000"/>
        <a:ext cx="2461195" cy="689377"/>
      </dsp:txXfrm>
    </dsp:sp>
    <dsp:sp modelId="{03AC3A5A-586E-4655-9A22-3E2D49F26E58}">
      <dsp:nvSpPr>
        <dsp:cNvPr id="0" name=""/>
        <dsp:cNvSpPr/>
      </dsp:nvSpPr>
      <dsp:spPr>
        <a:xfrm>
          <a:off x="5681931" y="2240366"/>
          <a:ext cx="0" cy="851339"/>
        </a:xfrm>
        <a:prstGeom prst="line">
          <a:avLst/>
        </a:prstGeom>
        <a:noFill/>
        <a:ln w="6350" cap="flat" cmpd="sng" algn="ctr">
          <a:solidFill>
            <a:schemeClr val="accent5">
              <a:hueOff val="-3862025"/>
              <a:satOff val="-9954"/>
              <a:lumOff val="-6723"/>
              <a:alphaOff val="0"/>
            </a:schemeClr>
          </a:solidFill>
          <a:prstDash val="dash"/>
          <a:miter lim="800000"/>
        </a:ln>
        <a:effectLst/>
      </dsp:spPr>
      <dsp:style>
        <a:lnRef idx="1">
          <a:scrgbClr r="0" g="0" b="0"/>
        </a:lnRef>
        <a:fillRef idx="0">
          <a:scrgbClr r="0" g="0" b="0"/>
        </a:fillRef>
        <a:effectRef idx="0">
          <a:scrgbClr r="0" g="0" b="0"/>
        </a:effectRef>
        <a:fontRef idx="minor"/>
      </dsp:style>
    </dsp:sp>
    <dsp:sp modelId="{887CD54E-B36C-40EF-9151-221BCFA248E6}">
      <dsp:nvSpPr>
        <dsp:cNvPr id="0" name=""/>
        <dsp:cNvSpPr/>
      </dsp:nvSpPr>
      <dsp:spPr>
        <a:xfrm>
          <a:off x="6036941" y="2406154"/>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2010s</a:t>
          </a:r>
        </a:p>
      </dsp:txBody>
      <dsp:txXfrm>
        <a:off x="6036941" y="2406154"/>
        <a:ext cx="2231489" cy="506322"/>
      </dsp:txXfrm>
    </dsp:sp>
    <dsp:sp modelId="{F5322FD9-8813-49FD-A801-ECEFDD9DB8FB}">
      <dsp:nvSpPr>
        <dsp:cNvPr id="0" name=""/>
        <dsp:cNvSpPr/>
      </dsp:nvSpPr>
      <dsp:spPr>
        <a:xfrm>
          <a:off x="5648325" y="2206761"/>
          <a:ext cx="67211" cy="67211"/>
        </a:xfrm>
        <a:prstGeom prst="ellipse">
          <a:avLst/>
        </a:prstGeom>
        <a:solidFill>
          <a:schemeClr val="accent5">
            <a:hueOff val="680693"/>
            <a:satOff val="1227"/>
            <a:lumOff val="1372"/>
            <a:alphaOff val="0"/>
          </a:schemeClr>
        </a:solidFill>
        <a:ln w="12700" cap="flat" cmpd="sng" algn="ctr">
          <a:solidFill>
            <a:schemeClr val="accent5">
              <a:hueOff val="680693"/>
              <a:satOff val="1227"/>
              <a:lumOff val="137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ABC91ED-6475-420B-9643-8E8A46990687}">
      <dsp:nvSpPr>
        <dsp:cNvPr id="0" name=""/>
        <dsp:cNvSpPr/>
      </dsp:nvSpPr>
      <dsp:spPr>
        <a:xfrm>
          <a:off x="5884794" y="625062"/>
          <a:ext cx="2535783" cy="763965"/>
        </a:xfrm>
        <a:prstGeom prst="roundRect">
          <a:avLst/>
        </a:prstGeom>
        <a:solidFill>
          <a:schemeClr val="lt1">
            <a:alpha val="90000"/>
            <a:hueOff val="0"/>
            <a:satOff val="0"/>
            <a:lumOff val="0"/>
            <a:alphaOff val="0"/>
          </a:schemeClr>
        </a:solidFill>
        <a:ln w="12700" cap="flat" cmpd="sng" algn="ctr">
          <a:solidFill>
            <a:schemeClr val="accent5">
              <a:hueOff val="907591"/>
              <a:satOff val="1636"/>
              <a:lumOff val="18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rtl="0">
            <a:lnSpc>
              <a:spcPct val="90000"/>
            </a:lnSpc>
            <a:spcBef>
              <a:spcPct val="0"/>
            </a:spcBef>
            <a:spcAft>
              <a:spcPct val="35000"/>
            </a:spcAft>
            <a:buNone/>
          </a:pPr>
          <a:r>
            <a:rPr lang="en-US" sz="1500" b="1" kern="1200">
              <a:latin typeface="Times New Roman"/>
              <a:cs typeface="Times New Roman"/>
            </a:rPr>
            <a:t>Rise of Mobile Devices, IOT, &amp; Cloud Computing</a:t>
          </a:r>
        </a:p>
      </dsp:txBody>
      <dsp:txXfrm>
        <a:off x="5922088" y="662356"/>
        <a:ext cx="2461195" cy="689377"/>
      </dsp:txXfrm>
    </dsp:sp>
    <dsp:sp modelId="{BCCDF912-2153-4084-9AD9-3691CAD435A0}">
      <dsp:nvSpPr>
        <dsp:cNvPr id="0" name=""/>
        <dsp:cNvSpPr/>
      </dsp:nvSpPr>
      <dsp:spPr>
        <a:xfrm>
          <a:off x="7152686" y="1389027"/>
          <a:ext cx="0" cy="851339"/>
        </a:xfrm>
        <a:prstGeom prst="line">
          <a:avLst/>
        </a:prstGeom>
        <a:noFill/>
        <a:ln w="6350" cap="flat" cmpd="sng" algn="ctr">
          <a:solidFill>
            <a:schemeClr val="accent5">
              <a:hueOff val="-4505695"/>
              <a:satOff val="-11613"/>
              <a:lumOff val="-7843"/>
              <a:alphaOff val="0"/>
            </a:schemeClr>
          </a:solidFill>
          <a:prstDash val="dash"/>
          <a:miter lim="800000"/>
        </a:ln>
        <a:effectLst/>
      </dsp:spPr>
      <dsp:style>
        <a:lnRef idx="1">
          <a:scrgbClr r="0" g="0" b="0"/>
        </a:lnRef>
        <a:fillRef idx="0">
          <a:scrgbClr r="0" g="0" b="0"/>
        </a:fillRef>
        <a:effectRef idx="0">
          <a:scrgbClr r="0" g="0" b="0"/>
        </a:effectRef>
        <a:fontRef idx="minor"/>
      </dsp:style>
    </dsp:sp>
    <dsp:sp modelId="{245A2D9A-4D4B-4D8D-9409-90E21491B242}">
      <dsp:nvSpPr>
        <dsp:cNvPr id="0" name=""/>
        <dsp:cNvSpPr/>
      </dsp:nvSpPr>
      <dsp:spPr>
        <a:xfrm>
          <a:off x="7507695" y="1568256"/>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2020s</a:t>
          </a:r>
        </a:p>
      </dsp:txBody>
      <dsp:txXfrm>
        <a:off x="7507695" y="1568256"/>
        <a:ext cx="2231489" cy="506322"/>
      </dsp:txXfrm>
    </dsp:sp>
    <dsp:sp modelId="{6FE88504-B389-4503-AA46-631C9689554B}">
      <dsp:nvSpPr>
        <dsp:cNvPr id="0" name=""/>
        <dsp:cNvSpPr/>
      </dsp:nvSpPr>
      <dsp:spPr>
        <a:xfrm>
          <a:off x="7119080" y="2206761"/>
          <a:ext cx="67211" cy="67211"/>
        </a:xfrm>
        <a:prstGeom prst="ellipse">
          <a:avLst/>
        </a:prstGeom>
        <a:solidFill>
          <a:schemeClr val="accent5">
            <a:hueOff val="907591"/>
            <a:satOff val="1636"/>
            <a:lumOff val="1829"/>
            <a:alphaOff val="0"/>
          </a:schemeClr>
        </a:solidFill>
        <a:ln w="12700" cap="flat" cmpd="sng" algn="ctr">
          <a:solidFill>
            <a:schemeClr val="accent5">
              <a:hueOff val="907591"/>
              <a:satOff val="1636"/>
              <a:lumOff val="182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A4D5AF9-76AF-447A-BCFC-E0F03F042258}">
      <dsp:nvSpPr>
        <dsp:cNvPr id="0" name=""/>
        <dsp:cNvSpPr/>
      </dsp:nvSpPr>
      <dsp:spPr>
        <a:xfrm>
          <a:off x="7355548" y="3091706"/>
          <a:ext cx="2535783" cy="763965"/>
        </a:xfrm>
        <a:prstGeom prst="roundRect">
          <a:avLst/>
        </a:prstGeom>
        <a:solidFill>
          <a:schemeClr val="lt1">
            <a:alpha val="90000"/>
            <a:hueOff val="0"/>
            <a:satOff val="0"/>
            <a:lumOff val="0"/>
            <a:alphaOff val="0"/>
          </a:schemeClr>
        </a:solidFill>
        <a:ln w="12700" cap="flat" cmpd="sng" algn="ctr">
          <a:solidFill>
            <a:schemeClr val="accent5">
              <a:hueOff val="1134488"/>
              <a:satOff val="2045"/>
              <a:lumOff val="22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rtl="0">
            <a:lnSpc>
              <a:spcPct val="90000"/>
            </a:lnSpc>
            <a:spcBef>
              <a:spcPct val="0"/>
            </a:spcBef>
            <a:spcAft>
              <a:spcPct val="35000"/>
            </a:spcAft>
            <a:buNone/>
          </a:pPr>
          <a:r>
            <a:rPr lang="en-US" sz="1500" b="1" kern="1200">
              <a:latin typeface="Times New Roman"/>
              <a:cs typeface="Times New Roman"/>
            </a:rPr>
            <a:t>COVID-19 Spread  </a:t>
          </a:r>
        </a:p>
      </dsp:txBody>
      <dsp:txXfrm>
        <a:off x="7392842" y="3129000"/>
        <a:ext cx="2461195" cy="689377"/>
      </dsp:txXfrm>
    </dsp:sp>
    <dsp:sp modelId="{7837FF4E-C9F6-4D26-9012-B883BDB4E85B}">
      <dsp:nvSpPr>
        <dsp:cNvPr id="0" name=""/>
        <dsp:cNvSpPr/>
      </dsp:nvSpPr>
      <dsp:spPr>
        <a:xfrm>
          <a:off x="8623440" y="2240366"/>
          <a:ext cx="0" cy="851339"/>
        </a:xfrm>
        <a:prstGeom prst="line">
          <a:avLst/>
        </a:prstGeom>
        <a:noFill/>
        <a:ln w="6350" cap="flat" cmpd="sng" algn="ctr">
          <a:solidFill>
            <a:schemeClr val="accent5">
              <a:hueOff val="-5793037"/>
              <a:satOff val="-14931"/>
              <a:lumOff val="-10084"/>
              <a:alphaOff val="0"/>
            </a:schemeClr>
          </a:solidFill>
          <a:prstDash val="dash"/>
          <a:miter lim="800000"/>
        </a:ln>
        <a:effectLst/>
      </dsp:spPr>
      <dsp:style>
        <a:lnRef idx="1">
          <a:scrgbClr r="0" g="0" b="0"/>
        </a:lnRef>
        <a:fillRef idx="0">
          <a:scrgbClr r="0" g="0" b="0"/>
        </a:fillRef>
        <a:effectRef idx="0">
          <a:scrgbClr r="0" g="0" b="0"/>
        </a:effectRef>
        <a:fontRef idx="minor"/>
      </dsp:style>
    </dsp:sp>
    <dsp:sp modelId="{E23741B9-C17B-4D34-B70F-4989D062676E}">
      <dsp:nvSpPr>
        <dsp:cNvPr id="0" name=""/>
        <dsp:cNvSpPr/>
      </dsp:nvSpPr>
      <dsp:spPr>
        <a:xfrm>
          <a:off x="8978450" y="2406154"/>
          <a:ext cx="2231489" cy="506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kern="1200">
              <a:latin typeface="Times New Roman"/>
              <a:cs typeface="Times New Roman"/>
            </a:rPr>
            <a:t>Today</a:t>
          </a:r>
        </a:p>
      </dsp:txBody>
      <dsp:txXfrm>
        <a:off x="8978450" y="2406154"/>
        <a:ext cx="2231489" cy="506322"/>
      </dsp:txXfrm>
    </dsp:sp>
    <dsp:sp modelId="{BCD9C364-BDA4-4E53-8EFE-904B5ED0C232}">
      <dsp:nvSpPr>
        <dsp:cNvPr id="0" name=""/>
        <dsp:cNvSpPr/>
      </dsp:nvSpPr>
      <dsp:spPr>
        <a:xfrm>
          <a:off x="8589835" y="2206761"/>
          <a:ext cx="67211" cy="67211"/>
        </a:xfrm>
        <a:prstGeom prst="ellipse">
          <a:avLst/>
        </a:prstGeom>
        <a:solidFill>
          <a:schemeClr val="accent5">
            <a:hueOff val="1134488"/>
            <a:satOff val="2045"/>
            <a:lumOff val="2287"/>
            <a:alphaOff val="0"/>
          </a:schemeClr>
        </a:solidFill>
        <a:ln w="12700" cap="flat" cmpd="sng" algn="ctr">
          <a:solidFill>
            <a:schemeClr val="accent5">
              <a:hueOff val="1134488"/>
              <a:satOff val="2045"/>
              <a:lumOff val="228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08050C1-1A70-4221-9C01-18CFB8C2B158}">
      <dsp:nvSpPr>
        <dsp:cNvPr id="0" name=""/>
        <dsp:cNvSpPr/>
      </dsp:nvSpPr>
      <dsp:spPr>
        <a:xfrm>
          <a:off x="8826303" y="625062"/>
          <a:ext cx="2535783" cy="763965"/>
        </a:xfrm>
        <a:prstGeom prst="roundRect">
          <a:avLst/>
        </a:prstGeom>
        <a:solidFill>
          <a:schemeClr val="lt1">
            <a:alpha val="90000"/>
            <a:hueOff val="0"/>
            <a:satOff val="0"/>
            <a:lumOff val="0"/>
            <a:alphaOff val="0"/>
          </a:schemeClr>
        </a:solidFill>
        <a:ln w="12700" cap="flat" cmpd="sng" algn="ctr">
          <a:solidFill>
            <a:schemeClr val="accent5">
              <a:hueOff val="1361386"/>
              <a:satOff val="2454"/>
              <a:lumOff val="27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66750" rtl="0">
            <a:lnSpc>
              <a:spcPct val="90000"/>
            </a:lnSpc>
            <a:spcBef>
              <a:spcPct val="0"/>
            </a:spcBef>
            <a:spcAft>
              <a:spcPct val="35000"/>
            </a:spcAft>
            <a:buNone/>
          </a:pPr>
          <a:r>
            <a:rPr lang="en-US" sz="1500" b="1" kern="1200">
              <a:latin typeface="Times New Roman"/>
              <a:cs typeface="Times New Roman"/>
            </a:rPr>
            <a:t>Potential cyber security using AI </a:t>
          </a:r>
        </a:p>
      </dsp:txBody>
      <dsp:txXfrm>
        <a:off x="8863597" y="662356"/>
        <a:ext cx="2461195" cy="689377"/>
      </dsp:txXfrm>
    </dsp:sp>
    <dsp:sp modelId="{3E6C4CC0-7AB7-4FF5-A8EC-F5918DF7F627}">
      <dsp:nvSpPr>
        <dsp:cNvPr id="0" name=""/>
        <dsp:cNvSpPr/>
      </dsp:nvSpPr>
      <dsp:spPr>
        <a:xfrm>
          <a:off x="10094195" y="1389027"/>
          <a:ext cx="0" cy="851339"/>
        </a:xfrm>
        <a:prstGeom prst="line">
          <a:avLst/>
        </a:prstGeom>
        <a:noFill/>
        <a:ln w="635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549023CF-1123-4CEA-8F21-909A6C79A47F}">
      <dsp:nvSpPr>
        <dsp:cNvPr id="0" name=""/>
        <dsp:cNvSpPr/>
      </dsp:nvSpPr>
      <dsp:spPr>
        <a:xfrm>
          <a:off x="10060589" y="2206761"/>
          <a:ext cx="67211" cy="67211"/>
        </a:xfrm>
        <a:prstGeom prst="ellipse">
          <a:avLst/>
        </a:prstGeom>
        <a:solidFill>
          <a:schemeClr val="accent5">
            <a:hueOff val="1361386"/>
            <a:satOff val="2454"/>
            <a:lumOff val="2744"/>
            <a:alphaOff val="0"/>
          </a:schemeClr>
        </a:solidFill>
        <a:ln w="12700" cap="flat" cmpd="sng" algn="ctr">
          <a:solidFill>
            <a:schemeClr val="accent5">
              <a:hueOff val="1361386"/>
              <a:satOff val="2454"/>
              <a:lumOff val="274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D7E5F-22AE-4145-8C83-DE92B37A0664}">
      <dsp:nvSpPr>
        <dsp:cNvPr id="0" name=""/>
        <dsp:cNvSpPr/>
      </dsp:nvSpPr>
      <dsp:spPr>
        <a:xfrm>
          <a:off x="1380143" y="1616"/>
          <a:ext cx="2315934" cy="115796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rtl="0">
            <a:lnSpc>
              <a:spcPct val="90000"/>
            </a:lnSpc>
            <a:spcBef>
              <a:spcPct val="0"/>
            </a:spcBef>
            <a:spcAft>
              <a:spcPct val="35000"/>
            </a:spcAft>
            <a:buNone/>
          </a:pPr>
          <a:r>
            <a:rPr lang="en-US" sz="3000" b="1" kern="1200">
              <a:solidFill>
                <a:srgbClr val="002060"/>
              </a:solidFill>
              <a:latin typeface="Cambria"/>
              <a:ea typeface="Cambria"/>
              <a:cs typeface="ADLaM Display"/>
            </a:rPr>
            <a:t>Malware: </a:t>
          </a:r>
          <a:endParaRPr lang="en-US" sz="3000" b="1" kern="1200">
            <a:latin typeface="Calibri Light" panose="020F0302020204030204"/>
            <a:ea typeface="Cambria"/>
            <a:cs typeface="Calibri Light" panose="020F0302020204030204"/>
          </a:endParaRPr>
        </a:p>
      </dsp:txBody>
      <dsp:txXfrm>
        <a:off x="1414059" y="35532"/>
        <a:ext cx="2248102" cy="1090135"/>
      </dsp:txXfrm>
    </dsp:sp>
    <dsp:sp modelId="{F94839AC-6A18-4CA4-A86A-C521B270918D}">
      <dsp:nvSpPr>
        <dsp:cNvPr id="0" name=""/>
        <dsp:cNvSpPr/>
      </dsp:nvSpPr>
      <dsp:spPr>
        <a:xfrm>
          <a:off x="1611736" y="1159583"/>
          <a:ext cx="231593" cy="868475"/>
        </a:xfrm>
        <a:custGeom>
          <a:avLst/>
          <a:gdLst/>
          <a:ahLst/>
          <a:cxnLst/>
          <a:rect l="0" t="0" r="0" b="0"/>
          <a:pathLst>
            <a:path>
              <a:moveTo>
                <a:pt x="0" y="0"/>
              </a:moveTo>
              <a:lnTo>
                <a:pt x="0" y="868475"/>
              </a:lnTo>
              <a:lnTo>
                <a:pt x="231593" y="86847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83D3A6-F294-468A-A480-D9AE88A32B2B}">
      <dsp:nvSpPr>
        <dsp:cNvPr id="0" name=""/>
        <dsp:cNvSpPr/>
      </dsp:nvSpPr>
      <dsp:spPr>
        <a:xfrm>
          <a:off x="1843330" y="1449075"/>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latin typeface="Cambria"/>
              <a:ea typeface="Cambria"/>
            </a:rPr>
            <a:t>Viruses</a:t>
          </a:r>
          <a:r>
            <a:rPr lang="en-US" sz="1300" kern="1200"/>
            <a:t>: Self-replicating programs that infect and damage computer systems.</a:t>
          </a:r>
        </a:p>
      </dsp:txBody>
      <dsp:txXfrm>
        <a:off x="1877246" y="1482991"/>
        <a:ext cx="1784915" cy="1090135"/>
      </dsp:txXfrm>
    </dsp:sp>
    <dsp:sp modelId="{08D37BA6-15C6-420F-8486-4A78F095C39A}">
      <dsp:nvSpPr>
        <dsp:cNvPr id="0" name=""/>
        <dsp:cNvSpPr/>
      </dsp:nvSpPr>
      <dsp:spPr>
        <a:xfrm>
          <a:off x="1611736" y="1159583"/>
          <a:ext cx="231593" cy="2315934"/>
        </a:xfrm>
        <a:custGeom>
          <a:avLst/>
          <a:gdLst/>
          <a:ahLst/>
          <a:cxnLst/>
          <a:rect l="0" t="0" r="0" b="0"/>
          <a:pathLst>
            <a:path>
              <a:moveTo>
                <a:pt x="0" y="0"/>
              </a:moveTo>
              <a:lnTo>
                <a:pt x="0" y="2315934"/>
              </a:lnTo>
              <a:lnTo>
                <a:pt x="231593" y="23159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71D5BC-12D4-4F7F-9F8D-F1C8C2487DF0}">
      <dsp:nvSpPr>
        <dsp:cNvPr id="0" name=""/>
        <dsp:cNvSpPr/>
      </dsp:nvSpPr>
      <dsp:spPr>
        <a:xfrm>
          <a:off x="1843330" y="2896534"/>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29773"/>
              <a:satOff val="1571"/>
              <a:lumOff val="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t>Worms</a:t>
          </a:r>
          <a:r>
            <a:rPr lang="en-US" sz="1300" kern="1200"/>
            <a:t>: Malicious software that spreads rapidly through networks, exploiting vulnerabilities.</a:t>
          </a:r>
        </a:p>
      </dsp:txBody>
      <dsp:txXfrm>
        <a:off x="1877246" y="2930450"/>
        <a:ext cx="1784915" cy="1090135"/>
      </dsp:txXfrm>
    </dsp:sp>
    <dsp:sp modelId="{827AA0B1-423B-4B13-ACCC-47C829C790A1}">
      <dsp:nvSpPr>
        <dsp:cNvPr id="0" name=""/>
        <dsp:cNvSpPr/>
      </dsp:nvSpPr>
      <dsp:spPr>
        <a:xfrm>
          <a:off x="1611736" y="1159583"/>
          <a:ext cx="231593" cy="3763393"/>
        </a:xfrm>
        <a:custGeom>
          <a:avLst/>
          <a:gdLst/>
          <a:ahLst/>
          <a:cxnLst/>
          <a:rect l="0" t="0" r="0" b="0"/>
          <a:pathLst>
            <a:path>
              <a:moveTo>
                <a:pt x="0" y="0"/>
              </a:moveTo>
              <a:lnTo>
                <a:pt x="0" y="3763393"/>
              </a:lnTo>
              <a:lnTo>
                <a:pt x="231593" y="37633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11CA12-6F2B-4DA9-ACA4-5A26E05A3B7B}">
      <dsp:nvSpPr>
        <dsp:cNvPr id="0" name=""/>
        <dsp:cNvSpPr/>
      </dsp:nvSpPr>
      <dsp:spPr>
        <a:xfrm>
          <a:off x="1843330" y="4343993"/>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59546"/>
              <a:satOff val="3143"/>
              <a:lumOff val="1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t>Trojans</a:t>
          </a:r>
          <a:r>
            <a:rPr lang="en-US" sz="1300" kern="1200"/>
            <a:t>: Disguised as legitimate software, they grant attackers access to systems once downloaded.</a:t>
          </a:r>
        </a:p>
      </dsp:txBody>
      <dsp:txXfrm>
        <a:off x="1877246" y="4377909"/>
        <a:ext cx="1784915" cy="1090135"/>
      </dsp:txXfrm>
    </dsp:sp>
    <dsp:sp modelId="{A0D367CC-E242-4E70-AF7A-FC1328485A78}">
      <dsp:nvSpPr>
        <dsp:cNvPr id="0" name=""/>
        <dsp:cNvSpPr/>
      </dsp:nvSpPr>
      <dsp:spPr>
        <a:xfrm>
          <a:off x="4275061" y="1616"/>
          <a:ext cx="2315934" cy="1157967"/>
        </a:xfrm>
        <a:prstGeom prst="roundRect">
          <a:avLst>
            <a:gd name="adj" fmla="val 10000"/>
          </a:avLst>
        </a:prstGeom>
        <a:solidFill>
          <a:schemeClr val="accent2">
            <a:hueOff val="3604206"/>
            <a:satOff val="55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solidFill>
                <a:srgbClr val="002060"/>
              </a:solidFill>
              <a:latin typeface="Cambria"/>
              <a:ea typeface="Cambria"/>
            </a:rPr>
            <a:t>Phishing</a:t>
          </a:r>
          <a:endParaRPr lang="en-US" sz="3000" kern="1200"/>
        </a:p>
      </dsp:txBody>
      <dsp:txXfrm>
        <a:off x="4308977" y="35532"/>
        <a:ext cx="2248102" cy="1090135"/>
      </dsp:txXfrm>
    </dsp:sp>
    <dsp:sp modelId="{43026D38-95AB-483F-AC50-6A55B8C549C8}">
      <dsp:nvSpPr>
        <dsp:cNvPr id="0" name=""/>
        <dsp:cNvSpPr/>
      </dsp:nvSpPr>
      <dsp:spPr>
        <a:xfrm>
          <a:off x="4506655" y="1159583"/>
          <a:ext cx="231593" cy="868475"/>
        </a:xfrm>
        <a:custGeom>
          <a:avLst/>
          <a:gdLst/>
          <a:ahLst/>
          <a:cxnLst/>
          <a:rect l="0" t="0" r="0" b="0"/>
          <a:pathLst>
            <a:path>
              <a:moveTo>
                <a:pt x="0" y="0"/>
              </a:moveTo>
              <a:lnTo>
                <a:pt x="0" y="868475"/>
              </a:lnTo>
              <a:lnTo>
                <a:pt x="231593" y="86847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3B9A93-3E82-4B18-B14C-0C5FA522714B}">
      <dsp:nvSpPr>
        <dsp:cNvPr id="0" name=""/>
        <dsp:cNvSpPr/>
      </dsp:nvSpPr>
      <dsp:spPr>
        <a:xfrm>
          <a:off x="4738248" y="1449075"/>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089319"/>
              <a:satOff val="4714"/>
              <a:lumOff val="1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t>Spear phishing: </a:t>
          </a:r>
          <a:r>
            <a:rPr lang="en-US" sz="1300" kern="1200"/>
            <a:t>Targets specific individuals or organizations with personalized messages.</a:t>
          </a:r>
        </a:p>
      </dsp:txBody>
      <dsp:txXfrm>
        <a:off x="4772164" y="1482991"/>
        <a:ext cx="1784915" cy="1090135"/>
      </dsp:txXfrm>
    </dsp:sp>
    <dsp:sp modelId="{94966EAF-00EC-493B-A26A-0403A8FD4CAB}">
      <dsp:nvSpPr>
        <dsp:cNvPr id="0" name=""/>
        <dsp:cNvSpPr/>
      </dsp:nvSpPr>
      <dsp:spPr>
        <a:xfrm>
          <a:off x="4506655" y="1159583"/>
          <a:ext cx="231593" cy="2315934"/>
        </a:xfrm>
        <a:custGeom>
          <a:avLst/>
          <a:gdLst/>
          <a:ahLst/>
          <a:cxnLst/>
          <a:rect l="0" t="0" r="0" b="0"/>
          <a:pathLst>
            <a:path>
              <a:moveTo>
                <a:pt x="0" y="0"/>
              </a:moveTo>
              <a:lnTo>
                <a:pt x="0" y="2315934"/>
              </a:lnTo>
              <a:lnTo>
                <a:pt x="231593" y="23159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2BB48F-735D-4A54-BBF3-3E6F579601BE}">
      <dsp:nvSpPr>
        <dsp:cNvPr id="0" name=""/>
        <dsp:cNvSpPr/>
      </dsp:nvSpPr>
      <dsp:spPr>
        <a:xfrm>
          <a:off x="4738248" y="2896534"/>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19093"/>
              <a:satOff val="6285"/>
              <a:lumOff val="22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t>Smishing:</a:t>
          </a:r>
          <a:r>
            <a:rPr lang="en-US" sz="1300" kern="1200"/>
            <a:t> Phishing attempts delivered via SMS text messages.</a:t>
          </a:r>
        </a:p>
      </dsp:txBody>
      <dsp:txXfrm>
        <a:off x="4772164" y="2930450"/>
        <a:ext cx="1784915" cy="1090135"/>
      </dsp:txXfrm>
    </dsp:sp>
    <dsp:sp modelId="{4A3404DD-0AB2-4496-825E-089004FEDE92}">
      <dsp:nvSpPr>
        <dsp:cNvPr id="0" name=""/>
        <dsp:cNvSpPr/>
      </dsp:nvSpPr>
      <dsp:spPr>
        <a:xfrm>
          <a:off x="4506655" y="1159583"/>
          <a:ext cx="231593" cy="3763393"/>
        </a:xfrm>
        <a:custGeom>
          <a:avLst/>
          <a:gdLst/>
          <a:ahLst/>
          <a:cxnLst/>
          <a:rect l="0" t="0" r="0" b="0"/>
          <a:pathLst>
            <a:path>
              <a:moveTo>
                <a:pt x="0" y="0"/>
              </a:moveTo>
              <a:lnTo>
                <a:pt x="0" y="3763393"/>
              </a:lnTo>
              <a:lnTo>
                <a:pt x="231593" y="376339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FEA2C9-1B87-4939-BCE3-12864AE3BCBF}">
      <dsp:nvSpPr>
        <dsp:cNvPr id="0" name=""/>
        <dsp:cNvSpPr/>
      </dsp:nvSpPr>
      <dsp:spPr>
        <a:xfrm>
          <a:off x="4738248" y="4343993"/>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48866"/>
              <a:satOff val="7856"/>
              <a:lumOff val="2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kern="1200"/>
            <a:t>Vishing: </a:t>
          </a:r>
          <a:r>
            <a:rPr lang="en-US" sz="1300" kern="1200"/>
            <a:t>Phishing attempts made through phone calls.</a:t>
          </a:r>
        </a:p>
      </dsp:txBody>
      <dsp:txXfrm>
        <a:off x="4772164" y="4377909"/>
        <a:ext cx="1784915" cy="1090135"/>
      </dsp:txXfrm>
    </dsp:sp>
    <dsp:sp modelId="{52957713-670B-485E-A2BF-52924D5930EC}">
      <dsp:nvSpPr>
        <dsp:cNvPr id="0" name=""/>
        <dsp:cNvSpPr/>
      </dsp:nvSpPr>
      <dsp:spPr>
        <a:xfrm>
          <a:off x="7169980" y="1616"/>
          <a:ext cx="2315934" cy="1157967"/>
        </a:xfrm>
        <a:prstGeom prst="roundRect">
          <a:avLst>
            <a:gd name="adj" fmla="val 10000"/>
          </a:avLst>
        </a:prstGeom>
        <a:solidFill>
          <a:schemeClr val="accent2">
            <a:hueOff val="7208412"/>
            <a:satOff val="10999"/>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solidFill>
                <a:srgbClr val="002060"/>
              </a:solidFill>
            </a:rPr>
            <a:t>Ransomware</a:t>
          </a:r>
          <a:endParaRPr lang="en-US" sz="3000" kern="1200"/>
        </a:p>
      </dsp:txBody>
      <dsp:txXfrm>
        <a:off x="7203896" y="35532"/>
        <a:ext cx="2248102" cy="1090135"/>
      </dsp:txXfrm>
    </dsp:sp>
    <dsp:sp modelId="{AF7E154C-3462-40B4-BEBC-16FDB0E1197E}">
      <dsp:nvSpPr>
        <dsp:cNvPr id="0" name=""/>
        <dsp:cNvSpPr/>
      </dsp:nvSpPr>
      <dsp:spPr>
        <a:xfrm>
          <a:off x="7401573" y="1159583"/>
          <a:ext cx="231593" cy="868475"/>
        </a:xfrm>
        <a:custGeom>
          <a:avLst/>
          <a:gdLst/>
          <a:ahLst/>
          <a:cxnLst/>
          <a:rect l="0" t="0" r="0" b="0"/>
          <a:pathLst>
            <a:path>
              <a:moveTo>
                <a:pt x="0" y="0"/>
              </a:moveTo>
              <a:lnTo>
                <a:pt x="0" y="868475"/>
              </a:lnTo>
              <a:lnTo>
                <a:pt x="231593" y="86847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687BB-D85D-4137-AFE4-C2EB287185A4}">
      <dsp:nvSpPr>
        <dsp:cNvPr id="0" name=""/>
        <dsp:cNvSpPr/>
      </dsp:nvSpPr>
      <dsp:spPr>
        <a:xfrm>
          <a:off x="7633166" y="1449075"/>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178639"/>
              <a:satOff val="9428"/>
              <a:lumOff val="3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n-US" sz="1300" kern="1200"/>
            <a:t>Can target individuals,</a:t>
          </a:r>
          <a:r>
            <a:rPr lang="en-US" sz="1300" kern="1200">
              <a:latin typeface="Calibri Light" panose="020F0302020204030204"/>
            </a:rPr>
            <a:t> </a:t>
          </a:r>
          <a:r>
            <a:rPr lang="en-US" sz="1300" kern="1200"/>
            <a:t>businesses, and critical infrastructure.</a:t>
          </a:r>
        </a:p>
      </dsp:txBody>
      <dsp:txXfrm>
        <a:off x="7667082" y="1482991"/>
        <a:ext cx="1784915" cy="1090135"/>
      </dsp:txXfrm>
    </dsp:sp>
    <dsp:sp modelId="{89E86F25-BB83-4408-A26C-970CE91EBB11}">
      <dsp:nvSpPr>
        <dsp:cNvPr id="0" name=""/>
        <dsp:cNvSpPr/>
      </dsp:nvSpPr>
      <dsp:spPr>
        <a:xfrm>
          <a:off x="7401573" y="1159583"/>
          <a:ext cx="231593" cy="2315934"/>
        </a:xfrm>
        <a:custGeom>
          <a:avLst/>
          <a:gdLst/>
          <a:ahLst/>
          <a:cxnLst/>
          <a:rect l="0" t="0" r="0" b="0"/>
          <a:pathLst>
            <a:path>
              <a:moveTo>
                <a:pt x="0" y="0"/>
              </a:moveTo>
              <a:lnTo>
                <a:pt x="0" y="2315934"/>
              </a:lnTo>
              <a:lnTo>
                <a:pt x="231593" y="231593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14E906-4ECA-4D1D-9FA9-CE2F4F628145}">
      <dsp:nvSpPr>
        <dsp:cNvPr id="0" name=""/>
        <dsp:cNvSpPr/>
      </dsp:nvSpPr>
      <dsp:spPr>
        <a:xfrm>
          <a:off x="7633166" y="2896534"/>
          <a:ext cx="1852747" cy="115796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Disrupts operations and can cause significant financial losses.</a:t>
          </a:r>
        </a:p>
      </dsp:txBody>
      <dsp:txXfrm>
        <a:off x="7667082" y="2930450"/>
        <a:ext cx="1784915" cy="10901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F98F0-AE8B-41F0-9FBD-4E47C67E2810}">
      <dsp:nvSpPr>
        <dsp:cNvPr id="0" name=""/>
        <dsp:cNvSpPr/>
      </dsp:nvSpPr>
      <dsp:spPr>
        <a:xfrm>
          <a:off x="4124623" y="2717"/>
          <a:ext cx="2033238" cy="101661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b="1" kern="1200">
              <a:latin typeface="Times New Roman"/>
              <a:ea typeface="Cambria"/>
              <a:cs typeface="Open Sans"/>
            </a:rPr>
            <a:t>Data Breaches</a:t>
          </a:r>
          <a:endParaRPr lang="en-US" sz="2900" kern="1200">
            <a:latin typeface="Times New Roman"/>
            <a:ea typeface="Cambria"/>
            <a:cs typeface="Open Sans"/>
          </a:endParaRPr>
        </a:p>
      </dsp:txBody>
      <dsp:txXfrm>
        <a:off x="4154399" y="32493"/>
        <a:ext cx="1973686" cy="957067"/>
      </dsp:txXfrm>
    </dsp:sp>
    <dsp:sp modelId="{D099F5D4-03A8-449B-AA06-C68D1813A496}">
      <dsp:nvSpPr>
        <dsp:cNvPr id="0" name=""/>
        <dsp:cNvSpPr/>
      </dsp:nvSpPr>
      <dsp:spPr>
        <a:xfrm>
          <a:off x="4327947" y="1019336"/>
          <a:ext cx="203323" cy="762464"/>
        </a:xfrm>
        <a:custGeom>
          <a:avLst/>
          <a:gdLst/>
          <a:ahLst/>
          <a:cxnLst/>
          <a:rect l="0" t="0" r="0" b="0"/>
          <a:pathLst>
            <a:path>
              <a:moveTo>
                <a:pt x="0" y="0"/>
              </a:moveTo>
              <a:lnTo>
                <a:pt x="0" y="762464"/>
              </a:lnTo>
              <a:lnTo>
                <a:pt x="203323" y="7624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9DE159-EDEC-4DD4-B661-D836A052C51D}">
      <dsp:nvSpPr>
        <dsp:cNvPr id="0" name=""/>
        <dsp:cNvSpPr/>
      </dsp:nvSpPr>
      <dsp:spPr>
        <a:xfrm>
          <a:off x="4531271" y="1273491"/>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a:solidFill>
                <a:srgbClr val="4D4C4C"/>
              </a:solidFill>
              <a:latin typeface="Times New Roman"/>
              <a:cs typeface="Times New Roman"/>
            </a:rPr>
            <a:t>SQL injection: Submitting malicious code into a vulnerable website search </a:t>
          </a:r>
          <a:r>
            <a:rPr lang="en-US" sz="1200" kern="1200">
              <a:latin typeface="Times New Roman"/>
              <a:ea typeface="Cambria"/>
              <a:cs typeface="Open Sans"/>
            </a:rPr>
            <a:t>box</a:t>
          </a:r>
        </a:p>
      </dsp:txBody>
      <dsp:txXfrm>
        <a:off x="4561047" y="1303267"/>
        <a:ext cx="1567039" cy="957067"/>
      </dsp:txXfrm>
    </dsp:sp>
    <dsp:sp modelId="{B161AA75-1F3C-4970-A4FD-8DE550F87E16}">
      <dsp:nvSpPr>
        <dsp:cNvPr id="0" name=""/>
        <dsp:cNvSpPr/>
      </dsp:nvSpPr>
      <dsp:spPr>
        <a:xfrm>
          <a:off x="4327947" y="1019336"/>
          <a:ext cx="203323" cy="2033238"/>
        </a:xfrm>
        <a:custGeom>
          <a:avLst/>
          <a:gdLst/>
          <a:ahLst/>
          <a:cxnLst/>
          <a:rect l="0" t="0" r="0" b="0"/>
          <a:pathLst>
            <a:path>
              <a:moveTo>
                <a:pt x="0" y="0"/>
              </a:moveTo>
              <a:lnTo>
                <a:pt x="0" y="2033238"/>
              </a:lnTo>
              <a:lnTo>
                <a:pt x="203323" y="20332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B3B32-84ED-4DA8-AD7E-EDB3C4A5B6AA}">
      <dsp:nvSpPr>
        <dsp:cNvPr id="0" name=""/>
        <dsp:cNvSpPr/>
      </dsp:nvSpPr>
      <dsp:spPr>
        <a:xfrm>
          <a:off x="4531271" y="2544265"/>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422481"/>
              <a:satOff val="-1393"/>
              <a:lumOff val="7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ea typeface="Cambria"/>
              <a:cs typeface="Open Sans"/>
            </a:rPr>
            <a:t>Can occur due to various factors, including vulnerabilities in systems, human error, or cyberattacks.</a:t>
          </a:r>
          <a:endParaRPr lang="en-US" sz="1200" kern="1200">
            <a:latin typeface="Times New Roman"/>
            <a:cs typeface="Times New Roman"/>
          </a:endParaRPr>
        </a:p>
      </dsp:txBody>
      <dsp:txXfrm>
        <a:off x="4561047" y="2574041"/>
        <a:ext cx="1567039" cy="957067"/>
      </dsp:txXfrm>
    </dsp:sp>
    <dsp:sp modelId="{A5E5CC20-F087-47FE-9230-A9F9100C5B04}">
      <dsp:nvSpPr>
        <dsp:cNvPr id="0" name=""/>
        <dsp:cNvSpPr/>
      </dsp:nvSpPr>
      <dsp:spPr>
        <a:xfrm>
          <a:off x="4327947" y="1019336"/>
          <a:ext cx="203323" cy="3304013"/>
        </a:xfrm>
        <a:custGeom>
          <a:avLst/>
          <a:gdLst/>
          <a:ahLst/>
          <a:cxnLst/>
          <a:rect l="0" t="0" r="0" b="0"/>
          <a:pathLst>
            <a:path>
              <a:moveTo>
                <a:pt x="0" y="0"/>
              </a:moveTo>
              <a:lnTo>
                <a:pt x="0" y="3304013"/>
              </a:lnTo>
              <a:lnTo>
                <a:pt x="203323" y="33040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A4CD65-2337-4642-85F0-497F9D3E7C1D}">
      <dsp:nvSpPr>
        <dsp:cNvPr id="0" name=""/>
        <dsp:cNvSpPr/>
      </dsp:nvSpPr>
      <dsp:spPr>
        <a:xfrm>
          <a:off x="4531271" y="3815040"/>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844962"/>
              <a:satOff val="-2786"/>
              <a:lumOff val="142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ea typeface="Cambria"/>
              <a:cs typeface="Open Sans"/>
            </a:rPr>
            <a:t>Can result in identity theft, financial fraud, and reputational damage.</a:t>
          </a:r>
        </a:p>
      </dsp:txBody>
      <dsp:txXfrm>
        <a:off x="4561047" y="3844816"/>
        <a:ext cx="1567039" cy="957067"/>
      </dsp:txXfrm>
    </dsp:sp>
    <dsp:sp modelId="{14D8C1E0-B804-4995-B340-FC60D46973A0}">
      <dsp:nvSpPr>
        <dsp:cNvPr id="0" name=""/>
        <dsp:cNvSpPr/>
      </dsp:nvSpPr>
      <dsp:spPr>
        <a:xfrm>
          <a:off x="6666172" y="2717"/>
          <a:ext cx="2033238" cy="1016619"/>
        </a:xfrm>
        <a:prstGeom prst="roundRect">
          <a:avLst>
            <a:gd name="adj" fmla="val 10000"/>
          </a:avLst>
        </a:prstGeom>
        <a:solidFill>
          <a:schemeClr val="accent3">
            <a:hueOff val="1689924"/>
            <a:satOff val="-5573"/>
            <a:lumOff val="2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rtl="0">
            <a:lnSpc>
              <a:spcPct val="90000"/>
            </a:lnSpc>
            <a:spcBef>
              <a:spcPct val="0"/>
            </a:spcBef>
            <a:spcAft>
              <a:spcPct val="35000"/>
            </a:spcAft>
            <a:buNone/>
          </a:pPr>
          <a:r>
            <a:rPr lang="en-US" sz="2900" b="0" kern="1200">
              <a:latin typeface="Times New Roman"/>
              <a:ea typeface="Cambria"/>
              <a:cs typeface="Open Sans"/>
            </a:rPr>
            <a:t>Social Engineering</a:t>
          </a:r>
        </a:p>
      </dsp:txBody>
      <dsp:txXfrm>
        <a:off x="6695948" y="32493"/>
        <a:ext cx="1973686" cy="957067"/>
      </dsp:txXfrm>
    </dsp:sp>
    <dsp:sp modelId="{580EF50C-B8CC-4F83-88F8-3168147D0704}">
      <dsp:nvSpPr>
        <dsp:cNvPr id="0" name=""/>
        <dsp:cNvSpPr/>
      </dsp:nvSpPr>
      <dsp:spPr>
        <a:xfrm>
          <a:off x="6869496" y="1019336"/>
          <a:ext cx="203323" cy="762464"/>
        </a:xfrm>
        <a:custGeom>
          <a:avLst/>
          <a:gdLst/>
          <a:ahLst/>
          <a:cxnLst/>
          <a:rect l="0" t="0" r="0" b="0"/>
          <a:pathLst>
            <a:path>
              <a:moveTo>
                <a:pt x="0" y="0"/>
              </a:moveTo>
              <a:lnTo>
                <a:pt x="0" y="762464"/>
              </a:lnTo>
              <a:lnTo>
                <a:pt x="203323" y="7624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F2ACA1-6F02-4C38-AF72-F3539971E944}">
      <dsp:nvSpPr>
        <dsp:cNvPr id="0" name=""/>
        <dsp:cNvSpPr/>
      </dsp:nvSpPr>
      <dsp:spPr>
        <a:xfrm>
          <a:off x="7072820" y="1273491"/>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267443"/>
              <a:satOff val="-4179"/>
              <a:lumOff val="21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ea typeface="Cambria"/>
              <a:cs typeface="Open Sans"/>
            </a:rPr>
            <a:t>Exploiting human psychology to manipulate users into giving away information or access.</a:t>
          </a:r>
        </a:p>
      </dsp:txBody>
      <dsp:txXfrm>
        <a:off x="7102596" y="1303267"/>
        <a:ext cx="1567039" cy="957067"/>
      </dsp:txXfrm>
    </dsp:sp>
    <dsp:sp modelId="{21FE00CF-9D73-46A3-B2DA-B59BB07D7A81}">
      <dsp:nvSpPr>
        <dsp:cNvPr id="0" name=""/>
        <dsp:cNvSpPr/>
      </dsp:nvSpPr>
      <dsp:spPr>
        <a:xfrm>
          <a:off x="6869496" y="1019336"/>
          <a:ext cx="203323" cy="2033238"/>
        </a:xfrm>
        <a:custGeom>
          <a:avLst/>
          <a:gdLst/>
          <a:ahLst/>
          <a:cxnLst/>
          <a:rect l="0" t="0" r="0" b="0"/>
          <a:pathLst>
            <a:path>
              <a:moveTo>
                <a:pt x="0" y="0"/>
              </a:moveTo>
              <a:lnTo>
                <a:pt x="0" y="2033238"/>
              </a:lnTo>
              <a:lnTo>
                <a:pt x="203323" y="20332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6E446A-86FA-445C-88CB-D9266984EDB3}">
      <dsp:nvSpPr>
        <dsp:cNvPr id="0" name=""/>
        <dsp:cNvSpPr/>
      </dsp:nvSpPr>
      <dsp:spPr>
        <a:xfrm>
          <a:off x="7072820" y="2544265"/>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689924"/>
              <a:satOff val="-5573"/>
              <a:lumOff val="2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ea typeface="Cambria"/>
              <a:cs typeface="Open Sans"/>
            </a:rPr>
            <a:t>Often involves impersonation, creating a sense of urgency, or playing on emotions.</a:t>
          </a:r>
        </a:p>
      </dsp:txBody>
      <dsp:txXfrm>
        <a:off x="7102596" y="2574041"/>
        <a:ext cx="1567039" cy="957067"/>
      </dsp:txXfrm>
    </dsp:sp>
    <dsp:sp modelId="{C11AAE93-4EF1-42D1-A131-E248CF23E5B5}">
      <dsp:nvSpPr>
        <dsp:cNvPr id="0" name=""/>
        <dsp:cNvSpPr/>
      </dsp:nvSpPr>
      <dsp:spPr>
        <a:xfrm>
          <a:off x="6869496" y="1019336"/>
          <a:ext cx="203323" cy="3304013"/>
        </a:xfrm>
        <a:custGeom>
          <a:avLst/>
          <a:gdLst/>
          <a:ahLst/>
          <a:cxnLst/>
          <a:rect l="0" t="0" r="0" b="0"/>
          <a:pathLst>
            <a:path>
              <a:moveTo>
                <a:pt x="0" y="0"/>
              </a:moveTo>
              <a:lnTo>
                <a:pt x="0" y="3304013"/>
              </a:lnTo>
              <a:lnTo>
                <a:pt x="203323" y="33040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E24ABF-3502-419F-95B4-8B0C7E666399}">
      <dsp:nvSpPr>
        <dsp:cNvPr id="0" name=""/>
        <dsp:cNvSpPr/>
      </dsp:nvSpPr>
      <dsp:spPr>
        <a:xfrm>
          <a:off x="7072820" y="3815040"/>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112405"/>
              <a:satOff val="-6966"/>
              <a:lumOff val="35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Times New Roman"/>
              <a:ea typeface="Cambria"/>
              <a:cs typeface="Open Sans"/>
            </a:rPr>
            <a:t>Can be used to gain access to systems, steal data, or launch other attacks.</a:t>
          </a:r>
        </a:p>
      </dsp:txBody>
      <dsp:txXfrm>
        <a:off x="7102596" y="3844816"/>
        <a:ext cx="1567039" cy="957067"/>
      </dsp:txXfrm>
    </dsp:sp>
    <dsp:sp modelId="{08FBE8CE-B4D8-4F0F-A19A-99270E4239A0}">
      <dsp:nvSpPr>
        <dsp:cNvPr id="0" name=""/>
        <dsp:cNvSpPr/>
      </dsp:nvSpPr>
      <dsp:spPr>
        <a:xfrm>
          <a:off x="9207721" y="2717"/>
          <a:ext cx="2033238" cy="1016619"/>
        </a:xfrm>
        <a:prstGeom prst="roundRect">
          <a:avLst>
            <a:gd name="adj" fmla="val 10000"/>
          </a:avLst>
        </a:prstGeom>
        <a:solidFill>
          <a:schemeClr val="accent3">
            <a:hueOff val="3379848"/>
            <a:satOff val="-11145"/>
            <a:lumOff val="56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b="1" kern="1200">
              <a:latin typeface="Times New Roman"/>
              <a:ea typeface="Cambria"/>
              <a:cs typeface="Open Sans"/>
            </a:rPr>
            <a:t>Zero-day exploit</a:t>
          </a:r>
          <a:endParaRPr lang="en-US" sz="2900" kern="1200">
            <a:latin typeface="Times New Roman"/>
            <a:ea typeface="Cambria"/>
            <a:cs typeface="Open Sans"/>
          </a:endParaRPr>
        </a:p>
      </dsp:txBody>
      <dsp:txXfrm>
        <a:off x="9237497" y="32493"/>
        <a:ext cx="1973686" cy="957067"/>
      </dsp:txXfrm>
    </dsp:sp>
    <dsp:sp modelId="{DAA56A11-0E63-4A6F-BF50-750380F8C464}">
      <dsp:nvSpPr>
        <dsp:cNvPr id="0" name=""/>
        <dsp:cNvSpPr/>
      </dsp:nvSpPr>
      <dsp:spPr>
        <a:xfrm>
          <a:off x="9411045" y="1019336"/>
          <a:ext cx="203323" cy="762464"/>
        </a:xfrm>
        <a:custGeom>
          <a:avLst/>
          <a:gdLst/>
          <a:ahLst/>
          <a:cxnLst/>
          <a:rect l="0" t="0" r="0" b="0"/>
          <a:pathLst>
            <a:path>
              <a:moveTo>
                <a:pt x="0" y="0"/>
              </a:moveTo>
              <a:lnTo>
                <a:pt x="0" y="762464"/>
              </a:lnTo>
              <a:lnTo>
                <a:pt x="203323" y="7624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F11F0E-269D-4066-8D86-FC3010B45571}">
      <dsp:nvSpPr>
        <dsp:cNvPr id="0" name=""/>
        <dsp:cNvSpPr/>
      </dsp:nvSpPr>
      <dsp:spPr>
        <a:xfrm>
          <a:off x="9614368" y="1273491"/>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534886"/>
              <a:satOff val="-8359"/>
              <a:lumOff val="42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b="1" kern="1200">
              <a:solidFill>
                <a:schemeClr val="bg1"/>
              </a:solidFill>
              <a:latin typeface="Times New Roman"/>
              <a:cs typeface="Times New Roman"/>
            </a:rPr>
            <a:t>Hits after a network vulnerability is announced but before a patch or solution is implemented</a:t>
          </a:r>
          <a:r>
            <a:rPr lang="en-US" sz="1200" b="0" kern="1200">
              <a:solidFill>
                <a:srgbClr val="4D4C4C"/>
              </a:solidFill>
            </a:rPr>
            <a:t>.</a:t>
          </a:r>
          <a:endParaRPr lang="en-US" sz="1200" b="1" kern="1200">
            <a:latin typeface="Times New Roman"/>
            <a:ea typeface="Cambria"/>
            <a:cs typeface="Open Sans"/>
          </a:endParaRPr>
        </a:p>
      </dsp:txBody>
      <dsp:txXfrm>
        <a:off x="9644144" y="1303267"/>
        <a:ext cx="1567039" cy="957067"/>
      </dsp:txXfrm>
    </dsp:sp>
    <dsp:sp modelId="{084656EF-34D7-49BA-B8C2-76A0C55CA0EC}">
      <dsp:nvSpPr>
        <dsp:cNvPr id="0" name=""/>
        <dsp:cNvSpPr/>
      </dsp:nvSpPr>
      <dsp:spPr>
        <a:xfrm>
          <a:off x="9411045" y="1019336"/>
          <a:ext cx="203323" cy="2033238"/>
        </a:xfrm>
        <a:custGeom>
          <a:avLst/>
          <a:gdLst/>
          <a:ahLst/>
          <a:cxnLst/>
          <a:rect l="0" t="0" r="0" b="0"/>
          <a:pathLst>
            <a:path>
              <a:moveTo>
                <a:pt x="0" y="0"/>
              </a:moveTo>
              <a:lnTo>
                <a:pt x="0" y="2033238"/>
              </a:lnTo>
              <a:lnTo>
                <a:pt x="203323" y="20332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EE8257-9D99-41AC-B9F3-962EF366BDAA}">
      <dsp:nvSpPr>
        <dsp:cNvPr id="0" name=""/>
        <dsp:cNvSpPr/>
      </dsp:nvSpPr>
      <dsp:spPr>
        <a:xfrm>
          <a:off x="9614368" y="2544265"/>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957367"/>
              <a:satOff val="-9752"/>
              <a:lumOff val="497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Times New Roman"/>
              <a:ea typeface="Cambria"/>
              <a:cs typeface="Open Sans"/>
            </a:rPr>
            <a:t>Attacks that exploit vulnerabilities in software that the software vendor is not aware of. </a:t>
          </a:r>
        </a:p>
      </dsp:txBody>
      <dsp:txXfrm>
        <a:off x="9644144" y="2574041"/>
        <a:ext cx="1567039" cy="957067"/>
      </dsp:txXfrm>
    </dsp:sp>
    <dsp:sp modelId="{90601FD4-A089-49E2-B712-8DA5FA158EFF}">
      <dsp:nvSpPr>
        <dsp:cNvPr id="0" name=""/>
        <dsp:cNvSpPr/>
      </dsp:nvSpPr>
      <dsp:spPr>
        <a:xfrm>
          <a:off x="9411045" y="1019336"/>
          <a:ext cx="203323" cy="3304013"/>
        </a:xfrm>
        <a:custGeom>
          <a:avLst/>
          <a:gdLst/>
          <a:ahLst/>
          <a:cxnLst/>
          <a:rect l="0" t="0" r="0" b="0"/>
          <a:pathLst>
            <a:path>
              <a:moveTo>
                <a:pt x="0" y="0"/>
              </a:moveTo>
              <a:lnTo>
                <a:pt x="0" y="3304013"/>
              </a:lnTo>
              <a:lnTo>
                <a:pt x="203323" y="33040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1D383F-B600-4E7D-8ADB-2152F3B4B2BA}">
      <dsp:nvSpPr>
        <dsp:cNvPr id="0" name=""/>
        <dsp:cNvSpPr/>
      </dsp:nvSpPr>
      <dsp:spPr>
        <a:xfrm>
          <a:off x="9614368" y="3815040"/>
          <a:ext cx="1626591" cy="1016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3379848"/>
              <a:satOff val="-11145"/>
              <a:lumOff val="56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b="0" u="sng" kern="1200">
              <a:solidFill>
                <a:schemeClr val="bg1"/>
              </a:solidFill>
              <a:latin typeface="Times New Roman"/>
              <a:cs typeface="Times New Roman"/>
              <a:hlinkClick xmlns:r="http://schemas.openxmlformats.org/officeDocument/2006/relationships" r:id="rId1">
                <a:extLst>
                  <a:ext uri="{A12FA001-AC4F-418D-AE19-62706E023703}">
                    <ahyp:hlinkClr xmlns:ahyp="http://schemas.microsoft.com/office/drawing/2018/hyperlinkcolor" val="tx"/>
                  </a:ext>
                </a:extLst>
              </a:hlinkClick>
            </a:rPr>
            <a:t>Zero-day vulnerability threat detection</a:t>
          </a:r>
          <a:r>
            <a:rPr lang="en-US" sz="1200" b="0" u="none" kern="1200">
              <a:solidFill>
                <a:schemeClr val="bg1"/>
              </a:solidFill>
              <a:latin typeface="Times New Roman"/>
              <a:cs typeface="Times New Roman"/>
            </a:rPr>
            <a:t> requires constant awareness</a:t>
          </a:r>
          <a:endParaRPr lang="en-US" sz="1200" b="0" u="none" kern="1200">
            <a:solidFill>
              <a:schemeClr val="bg1"/>
            </a:solidFill>
            <a:latin typeface="Times New Roman"/>
            <a:ea typeface="Cambria"/>
            <a:cs typeface="Times New Roman"/>
          </a:endParaRPr>
        </a:p>
      </dsp:txBody>
      <dsp:txXfrm>
        <a:off x="9644144" y="3844816"/>
        <a:ext cx="1567039" cy="957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56428-110A-4326-9EFD-F163AA90873C}">
      <dsp:nvSpPr>
        <dsp:cNvPr id="0" name=""/>
        <dsp:cNvSpPr/>
      </dsp:nvSpPr>
      <dsp:spPr>
        <a:xfrm>
          <a:off x="0" y="166778"/>
          <a:ext cx="11408434" cy="444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solidFill>
                <a:schemeClr val="tx1"/>
              </a:solidFill>
              <a:latin typeface="Times New Roman"/>
              <a:cs typeface="Times New Roman"/>
            </a:rPr>
            <a:t>Increased Costs</a:t>
          </a:r>
        </a:p>
      </dsp:txBody>
      <dsp:txXfrm>
        <a:off x="21704" y="188482"/>
        <a:ext cx="11365026" cy="401192"/>
      </dsp:txXfrm>
    </dsp:sp>
    <dsp:sp modelId="{BA2CDE26-9EB2-4C88-93B5-FEE0E9AF2586}">
      <dsp:nvSpPr>
        <dsp:cNvPr id="0" name=""/>
        <dsp:cNvSpPr/>
      </dsp:nvSpPr>
      <dsp:spPr>
        <a:xfrm>
          <a:off x="0" y="611378"/>
          <a:ext cx="11408434"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1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solidFill>
                <a:schemeClr val="tx1"/>
              </a:solidFill>
              <a:latin typeface="Times New Roman"/>
              <a:cs typeface="Times New Roman"/>
            </a:rPr>
            <a:t>Companies that want to protect themselves from online thieves have to spend a lot of money in cybersecurity technology and expertise, insurance premiums, pay ransom amount</a:t>
          </a:r>
          <a:r>
            <a:rPr lang="en-US" sz="1500" kern="1200">
              <a:solidFill>
                <a:schemeClr val="tx1"/>
              </a:solidFill>
              <a:latin typeface="Times New Roman"/>
              <a:cs typeface="Calibri Light"/>
            </a:rPr>
            <a:t>.</a:t>
          </a:r>
        </a:p>
        <a:p>
          <a:pPr marL="114300" lvl="1" indent="-114300" algn="l" defTabSz="666750" rtl="0">
            <a:lnSpc>
              <a:spcPct val="90000"/>
            </a:lnSpc>
            <a:spcBef>
              <a:spcPct val="0"/>
            </a:spcBef>
            <a:spcAft>
              <a:spcPct val="20000"/>
            </a:spcAft>
            <a:buChar char="•"/>
          </a:pPr>
          <a:r>
            <a:rPr lang="en-US" sz="1500" kern="1200">
              <a:solidFill>
                <a:schemeClr val="tx1"/>
              </a:solidFill>
              <a:latin typeface="Times New Roman"/>
              <a:cs typeface="Arial"/>
            </a:rPr>
            <a:t>According to a data of 2019, 6% of companies had to pay a ransom to the attacker.</a:t>
          </a:r>
          <a:endParaRPr lang="en-US" sz="1500" kern="1200">
            <a:solidFill>
              <a:schemeClr val="tx1"/>
            </a:solidFill>
            <a:latin typeface="Times New Roman"/>
            <a:cs typeface="Times New Roman"/>
          </a:endParaRPr>
        </a:p>
      </dsp:txBody>
      <dsp:txXfrm>
        <a:off x="0" y="611378"/>
        <a:ext cx="11408434" cy="688274"/>
      </dsp:txXfrm>
    </dsp:sp>
    <dsp:sp modelId="{A1C86992-4021-424F-8BFD-39FF2534C0E7}">
      <dsp:nvSpPr>
        <dsp:cNvPr id="0" name=""/>
        <dsp:cNvSpPr/>
      </dsp:nvSpPr>
      <dsp:spPr>
        <a:xfrm>
          <a:off x="0" y="1299653"/>
          <a:ext cx="11408434" cy="4446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tx1"/>
              </a:solidFill>
              <a:latin typeface="Times New Roman"/>
              <a:cs typeface="Times New Roman"/>
            </a:rPr>
            <a:t>Operational Disruption</a:t>
          </a:r>
        </a:p>
      </dsp:txBody>
      <dsp:txXfrm>
        <a:off x="21704" y="1321357"/>
        <a:ext cx="11365026" cy="401192"/>
      </dsp:txXfrm>
    </dsp:sp>
    <dsp:sp modelId="{7843921F-A9BE-4296-9DF6-589685A66E90}">
      <dsp:nvSpPr>
        <dsp:cNvPr id="0" name=""/>
        <dsp:cNvSpPr/>
      </dsp:nvSpPr>
      <dsp:spPr>
        <a:xfrm>
          <a:off x="0" y="1744253"/>
          <a:ext cx="11408434"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1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solidFill>
                <a:schemeClr val="tx1"/>
              </a:solidFill>
              <a:latin typeface="Times New Roman"/>
              <a:cs typeface="Arial"/>
            </a:rPr>
            <a:t>Cyber attacks often leads to possibility of a major interruption to operations that can result in lost revenue. </a:t>
          </a:r>
        </a:p>
        <a:p>
          <a:pPr marL="114300" lvl="1" indent="-114300" algn="l" defTabSz="666750">
            <a:lnSpc>
              <a:spcPct val="90000"/>
            </a:lnSpc>
            <a:spcBef>
              <a:spcPct val="0"/>
            </a:spcBef>
            <a:spcAft>
              <a:spcPct val="20000"/>
            </a:spcAft>
            <a:buChar char="•"/>
          </a:pPr>
          <a:r>
            <a:rPr lang="en-US" sz="1500" kern="1200">
              <a:solidFill>
                <a:schemeClr val="tx1"/>
              </a:solidFill>
              <a:latin typeface="Times New Roman"/>
              <a:cs typeface="Arial"/>
            </a:rPr>
            <a:t>In 2010, hackers retaliated credit cards giant Visa and Mastercard, by conducting an attacks that temporarily crashed their websites.</a:t>
          </a:r>
          <a:endParaRPr lang="en-US" sz="1500" kern="1200">
            <a:solidFill>
              <a:schemeClr val="tx1"/>
            </a:solidFill>
            <a:latin typeface="Times New Roman"/>
            <a:cs typeface="Times New Roman"/>
          </a:endParaRPr>
        </a:p>
      </dsp:txBody>
      <dsp:txXfrm>
        <a:off x="0" y="1744253"/>
        <a:ext cx="11408434" cy="491625"/>
      </dsp:txXfrm>
    </dsp:sp>
    <dsp:sp modelId="{53C62F12-08BE-40D3-9D3F-BD3C32F6721D}">
      <dsp:nvSpPr>
        <dsp:cNvPr id="0" name=""/>
        <dsp:cNvSpPr/>
      </dsp:nvSpPr>
      <dsp:spPr>
        <a:xfrm>
          <a:off x="0" y="2235878"/>
          <a:ext cx="11408434" cy="444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tx1"/>
              </a:solidFill>
              <a:latin typeface="Times New Roman"/>
              <a:cs typeface="Times New Roman"/>
            </a:rPr>
            <a:t>Reputational damage</a:t>
          </a:r>
        </a:p>
      </dsp:txBody>
      <dsp:txXfrm>
        <a:off x="21704" y="2257582"/>
        <a:ext cx="11365026" cy="401192"/>
      </dsp:txXfrm>
    </dsp:sp>
    <dsp:sp modelId="{076C882D-8EAC-40A7-8BF0-CA3ED8A015D2}">
      <dsp:nvSpPr>
        <dsp:cNvPr id="0" name=""/>
        <dsp:cNvSpPr/>
      </dsp:nvSpPr>
      <dsp:spPr>
        <a:xfrm>
          <a:off x="0" y="2680478"/>
          <a:ext cx="11408434" cy="117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1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solidFill>
                <a:schemeClr val="tx1"/>
              </a:solidFill>
              <a:latin typeface="Times New Roman"/>
              <a:cs typeface="Arial"/>
            </a:rPr>
            <a:t>Trust is an essential element of a customer relationship. Cyber attacks can damage business reputation and erode the trust customers have for the company. This can result In </a:t>
          </a:r>
        </a:p>
        <a:p>
          <a:pPr marL="228600" lvl="2" indent="-114300" algn="l" defTabSz="666750">
            <a:lnSpc>
              <a:spcPct val="90000"/>
            </a:lnSpc>
            <a:spcBef>
              <a:spcPct val="0"/>
            </a:spcBef>
            <a:spcAft>
              <a:spcPct val="20000"/>
            </a:spcAft>
            <a:buChar char="•"/>
          </a:pPr>
          <a:r>
            <a:rPr lang="en-US" sz="1500" kern="1200">
              <a:solidFill>
                <a:schemeClr val="tx1"/>
              </a:solidFill>
              <a:latin typeface="Times New Roman"/>
              <a:cs typeface="Arial"/>
            </a:rPr>
            <a:t>loss of customers</a:t>
          </a:r>
        </a:p>
        <a:p>
          <a:pPr marL="228600" lvl="2" indent="-114300" algn="l" defTabSz="666750">
            <a:lnSpc>
              <a:spcPct val="90000"/>
            </a:lnSpc>
            <a:spcBef>
              <a:spcPct val="0"/>
            </a:spcBef>
            <a:spcAft>
              <a:spcPct val="20000"/>
            </a:spcAft>
            <a:buChar char="•"/>
          </a:pPr>
          <a:r>
            <a:rPr lang="en-US" sz="1500" kern="1200">
              <a:solidFill>
                <a:schemeClr val="tx1"/>
              </a:solidFill>
              <a:latin typeface="Times New Roman"/>
              <a:cs typeface="Arial"/>
            </a:rPr>
            <a:t>loss of sales</a:t>
          </a:r>
        </a:p>
        <a:p>
          <a:pPr marL="228600" lvl="2" indent="-114300" algn="l" defTabSz="666750">
            <a:lnSpc>
              <a:spcPct val="90000"/>
            </a:lnSpc>
            <a:spcBef>
              <a:spcPct val="0"/>
            </a:spcBef>
            <a:spcAft>
              <a:spcPct val="20000"/>
            </a:spcAft>
            <a:buChar char="•"/>
          </a:pPr>
          <a:r>
            <a:rPr lang="en-US" sz="1500" kern="1200">
              <a:solidFill>
                <a:schemeClr val="tx1"/>
              </a:solidFill>
              <a:latin typeface="Times New Roman"/>
              <a:cs typeface="Arial"/>
            </a:rPr>
            <a:t>reduction in profits</a:t>
          </a:r>
        </a:p>
      </dsp:txBody>
      <dsp:txXfrm>
        <a:off x="0" y="2680478"/>
        <a:ext cx="11408434" cy="1179900"/>
      </dsp:txXfrm>
    </dsp:sp>
    <dsp:sp modelId="{F2F26AC1-5A0F-48A6-9714-BAD1D067BEB6}">
      <dsp:nvSpPr>
        <dsp:cNvPr id="0" name=""/>
        <dsp:cNvSpPr/>
      </dsp:nvSpPr>
      <dsp:spPr>
        <a:xfrm>
          <a:off x="0" y="3860378"/>
          <a:ext cx="11408434" cy="444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tx1"/>
              </a:solidFill>
              <a:latin typeface="Times New Roman"/>
              <a:cs typeface="Times New Roman"/>
            </a:rPr>
            <a:t>Shut Down of Company</a:t>
          </a:r>
        </a:p>
      </dsp:txBody>
      <dsp:txXfrm>
        <a:off x="21704" y="3882082"/>
        <a:ext cx="11365026" cy="401192"/>
      </dsp:txXfrm>
    </dsp:sp>
    <dsp:sp modelId="{B6759AA2-CD24-4D5D-8F1C-7D3390271485}">
      <dsp:nvSpPr>
        <dsp:cNvPr id="0" name=""/>
        <dsp:cNvSpPr/>
      </dsp:nvSpPr>
      <dsp:spPr>
        <a:xfrm>
          <a:off x="0" y="4304978"/>
          <a:ext cx="11408434"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21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solidFill>
                <a:schemeClr val="tx1"/>
              </a:solidFill>
              <a:latin typeface="Times New Roman"/>
              <a:cs typeface="Times New Roman"/>
            </a:rPr>
            <a:t>According to a data, 60 percent of small companies go out of business within six months of falling victim to a data breach or cyber attack. </a:t>
          </a:r>
        </a:p>
        <a:p>
          <a:pPr marL="114300" lvl="1" indent="-114300" algn="l" defTabSz="666750" rtl="0">
            <a:lnSpc>
              <a:spcPct val="90000"/>
            </a:lnSpc>
            <a:spcBef>
              <a:spcPct val="0"/>
            </a:spcBef>
            <a:spcAft>
              <a:spcPct val="20000"/>
            </a:spcAft>
            <a:buChar char="•"/>
          </a:pPr>
          <a:r>
            <a:rPr lang="en-US" sz="1500" kern="1200">
              <a:solidFill>
                <a:schemeClr val="tx1"/>
              </a:solidFill>
              <a:latin typeface="Times New Roman"/>
              <a:cs typeface="Times New Roman"/>
            </a:rPr>
            <a:t>In fact, one of the biggest bitcoin exchange of it's time, MT Gox, which accounted for almost 70% of total bitcoin transactions at the time, was shut down after the hackers stole thousands of Bitcoin  from company.</a:t>
          </a:r>
        </a:p>
      </dsp:txBody>
      <dsp:txXfrm>
        <a:off x="0" y="4304978"/>
        <a:ext cx="11408434" cy="6882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6F314-9EA7-4405-B36B-6F9C84556F74}">
      <dsp:nvSpPr>
        <dsp:cNvPr id="0" name=""/>
        <dsp:cNvSpPr/>
      </dsp:nvSpPr>
      <dsp:spPr>
        <a:xfrm>
          <a:off x="0" y="0"/>
          <a:ext cx="11293839" cy="1576636"/>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b="0" kern="1200">
              <a:latin typeface="Times New Roman"/>
              <a:cs typeface="Times New Roman"/>
            </a:rPr>
            <a:t>To ensure strong data protection, organizations need more than basic security measures like firewalls and anti-malware software.</a:t>
          </a:r>
        </a:p>
      </dsp:txBody>
      <dsp:txXfrm>
        <a:off x="0" y="0"/>
        <a:ext cx="11293839" cy="1576636"/>
      </dsp:txXfrm>
    </dsp:sp>
    <dsp:sp modelId="{285C1535-5CED-426F-99A8-3BF1C973D111}">
      <dsp:nvSpPr>
        <dsp:cNvPr id="0" name=""/>
        <dsp:cNvSpPr/>
      </dsp:nvSpPr>
      <dsp:spPr>
        <a:xfrm>
          <a:off x="5514" y="1576636"/>
          <a:ext cx="3760936" cy="331093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0" kern="1200">
              <a:latin typeface="Times New Roman"/>
              <a:cs typeface="Times New Roman"/>
            </a:rPr>
            <a:t>Robust Cybersecurity Training</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need tailored training to help promote defensive strategies against vulnerabilities in business sector.</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phishing attacks are among the most common attack vectors, relying on human error and negligence</a:t>
          </a:r>
        </a:p>
      </dsp:txBody>
      <dsp:txXfrm>
        <a:off x="5514" y="1576636"/>
        <a:ext cx="3760936" cy="3310937"/>
      </dsp:txXfrm>
    </dsp:sp>
    <dsp:sp modelId="{D3FA2B15-2044-4979-8190-855DA547AEE0}">
      <dsp:nvSpPr>
        <dsp:cNvPr id="0" name=""/>
        <dsp:cNvSpPr/>
      </dsp:nvSpPr>
      <dsp:spPr>
        <a:xfrm>
          <a:off x="3766451" y="1576636"/>
          <a:ext cx="3760936" cy="331093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0" kern="1200">
              <a:latin typeface="Times New Roman"/>
              <a:cs typeface="Times New Roman"/>
            </a:rPr>
            <a:t>Conduct Cybersecurity Campaigns</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regular campaign about the effective ways to be safe from cyber attacks and threads</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these campaigns can be relayed through various means like emails, videos, blog posts, social medias.</a:t>
          </a:r>
          <a:br>
            <a:rPr lang="en-US" sz="1800" b="0" kern="1200">
              <a:latin typeface="Times New Roman"/>
              <a:cs typeface="Times New Roman"/>
            </a:rPr>
          </a:br>
          <a:endParaRPr lang="en-US" sz="1800" b="0" kern="1200">
            <a:latin typeface="Times New Roman"/>
            <a:cs typeface="Times New Roman"/>
          </a:endParaRPr>
        </a:p>
      </dsp:txBody>
      <dsp:txXfrm>
        <a:off x="3766451" y="1576636"/>
        <a:ext cx="3760936" cy="3310937"/>
      </dsp:txXfrm>
    </dsp:sp>
    <dsp:sp modelId="{C8617F5D-B237-4183-8CD6-211AC164B78A}">
      <dsp:nvSpPr>
        <dsp:cNvPr id="0" name=""/>
        <dsp:cNvSpPr/>
      </dsp:nvSpPr>
      <dsp:spPr>
        <a:xfrm>
          <a:off x="7527387" y="1576636"/>
          <a:ext cx="3760936" cy="331093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b="0" kern="1200">
              <a:latin typeface="Times New Roman"/>
              <a:cs typeface="Times New Roman"/>
            </a:rPr>
            <a:t>Conduct Cybersecurity Drills</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just as fire drills and practice first aid, data breach or other cyber attack drills can help employees fill knowledge gaps and feel more confident about their ability to respond to cyber threats.</a:t>
          </a:r>
        </a:p>
        <a:p>
          <a:pPr marL="171450" lvl="1" indent="-171450" algn="l" defTabSz="800100" rtl="0">
            <a:lnSpc>
              <a:spcPct val="90000"/>
            </a:lnSpc>
            <a:spcBef>
              <a:spcPct val="0"/>
            </a:spcBef>
            <a:spcAft>
              <a:spcPct val="15000"/>
            </a:spcAft>
            <a:buChar char="•"/>
          </a:pPr>
          <a:r>
            <a:rPr lang="en-US" sz="1800" b="0" kern="1200">
              <a:latin typeface="Times New Roman"/>
              <a:cs typeface="Times New Roman"/>
            </a:rPr>
            <a:t>simulating phishing attacks can evaluate the effectiveness of the cybersecurity policies, procedures, messages, and training </a:t>
          </a:r>
        </a:p>
      </dsp:txBody>
      <dsp:txXfrm>
        <a:off x="7527387" y="1576636"/>
        <a:ext cx="3760936" cy="3310937"/>
      </dsp:txXfrm>
    </dsp:sp>
    <dsp:sp modelId="{2887361F-548C-42D3-A6ED-BD2DABAE0C83}">
      <dsp:nvSpPr>
        <dsp:cNvPr id="0" name=""/>
        <dsp:cNvSpPr/>
      </dsp:nvSpPr>
      <dsp:spPr>
        <a:xfrm>
          <a:off x="0" y="4887574"/>
          <a:ext cx="11293839" cy="367881"/>
        </a:xfrm>
        <a:prstGeom prst="rect">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9530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113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20245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3032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7184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12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2830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865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9135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17885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2526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7144938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hand touching a screen with a lock icon">
            <a:extLst>
              <a:ext uri="{FF2B5EF4-FFF2-40B4-BE49-F238E27FC236}">
                <a16:creationId xmlns:a16="http://schemas.microsoft.com/office/drawing/2014/main" id="{1D9D2375-50CF-88F0-89FD-DD4AC0120C9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a14:imgEffect>
                    <a14:imgEffect>
                      <a14:brightnessContrast contrast="21000"/>
                    </a14:imgEffect>
                  </a14:imgLayer>
                </a14:imgProps>
              </a:ext>
            </a:extLst>
          </a:blip>
          <a:srcRect b="6250"/>
          <a:stretch/>
        </p:blipFill>
        <p:spPr>
          <a:xfrm>
            <a:off x="20" y="-57531"/>
            <a:ext cx="12191977" cy="6858022"/>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5" name="TextBox 4">
            <a:extLst>
              <a:ext uri="{FF2B5EF4-FFF2-40B4-BE49-F238E27FC236}">
                <a16:creationId xmlns:a16="http://schemas.microsoft.com/office/drawing/2014/main" id="{9939ED39-5ADE-2301-1167-2706D1ACB911}"/>
              </a:ext>
            </a:extLst>
          </p:cNvPr>
          <p:cNvSpPr txBox="1"/>
          <p:nvPr/>
        </p:nvSpPr>
        <p:spPr>
          <a:xfrm>
            <a:off x="125365" y="5464358"/>
            <a:ext cx="8239657" cy="75221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7500" lnSpcReduction="20000"/>
          </a:bodyPr>
          <a:lstStyle/>
          <a:p>
            <a:pPr>
              <a:lnSpc>
                <a:spcPct val="90000"/>
              </a:lnSpc>
              <a:spcBef>
                <a:spcPct val="0"/>
              </a:spcBef>
              <a:spcAft>
                <a:spcPts val="600"/>
              </a:spcAft>
            </a:pPr>
            <a:r>
              <a:rPr lang="en-US" sz="3600">
                <a:solidFill>
                  <a:schemeClr val="accent1"/>
                </a:solidFill>
                <a:latin typeface="ADLaM Display"/>
                <a:ea typeface="ADLaM Display"/>
                <a:cs typeface="ADLaM Display"/>
              </a:rPr>
              <a:t>  Topic : - Cybersecurity in the Digital age </a:t>
            </a:r>
            <a:r>
              <a:rPr lang="en-US" sz="3600">
                <a:solidFill>
                  <a:schemeClr val="tx1">
                    <a:lumMod val="85000"/>
                    <a:lumOff val="15000"/>
                  </a:schemeClr>
                </a:solidFill>
                <a:latin typeface="ADLaM Display"/>
                <a:ea typeface="ADLaM Display"/>
                <a:cs typeface="ADLaM Display"/>
              </a:rPr>
              <a:t> </a:t>
            </a:r>
            <a:r>
              <a:rPr lang="en-US" sz="3100">
                <a:solidFill>
                  <a:schemeClr val="tx1">
                    <a:lumMod val="85000"/>
                    <a:lumOff val="15000"/>
                  </a:schemeClr>
                </a:solidFill>
                <a:latin typeface="ADLaM Display"/>
                <a:ea typeface="ADLaM Display"/>
                <a:cs typeface="ADLaM Display"/>
              </a:rPr>
              <a:t> </a:t>
            </a:r>
          </a:p>
        </p:txBody>
      </p:sp>
    </p:spTree>
    <p:extLst>
      <p:ext uri="{BB962C8B-B14F-4D97-AF65-F5344CB8AC3E}">
        <p14:creationId xmlns:p14="http://schemas.microsoft.com/office/powerpoint/2010/main" val="2019685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DCEC-88EF-A7CB-E638-13F3BCFD61F4}"/>
              </a:ext>
            </a:extLst>
          </p:cNvPr>
          <p:cNvSpPr>
            <a:spLocks noGrp="1"/>
          </p:cNvSpPr>
          <p:nvPr>
            <p:ph type="title"/>
          </p:nvPr>
        </p:nvSpPr>
        <p:spPr>
          <a:xfrm>
            <a:off x="593785" y="483738"/>
            <a:ext cx="11320732" cy="937374"/>
          </a:xfrm>
        </p:spPr>
        <p:txBody>
          <a:bodyPr>
            <a:normAutofit fontScale="90000"/>
          </a:bodyPr>
          <a:lstStyle/>
          <a:p>
            <a:r>
              <a:rPr lang="en-US" sz="5400">
                <a:latin typeface="Times New Roman"/>
                <a:ea typeface="Tahoma"/>
                <a:cs typeface="Tahoma"/>
              </a:rPr>
              <a:t>Emerging Future Trends in Cyber Security</a:t>
            </a:r>
          </a:p>
          <a:p>
            <a:endParaRPr lang="en-US" sz="5400">
              <a:latin typeface="DilleniaUPC"/>
              <a:cs typeface="Calibri Light"/>
            </a:endParaRPr>
          </a:p>
        </p:txBody>
      </p:sp>
      <p:sp>
        <p:nvSpPr>
          <p:cNvPr id="1152" name="Rectangle 1151">
            <a:extLst>
              <a:ext uri="{FF2B5EF4-FFF2-40B4-BE49-F238E27FC236}">
                <a16:creationId xmlns:a16="http://schemas.microsoft.com/office/drawing/2014/main" id="{77FA4859-ADB6-D263-C562-F129011B1DA9}"/>
              </a:ext>
            </a:extLst>
          </p:cNvPr>
          <p:cNvSpPr/>
          <p:nvPr/>
        </p:nvSpPr>
        <p:spPr>
          <a:xfrm>
            <a:off x="551100" y="1425524"/>
            <a:ext cx="3479320" cy="46798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TextBox 1154">
            <a:extLst>
              <a:ext uri="{FF2B5EF4-FFF2-40B4-BE49-F238E27FC236}">
                <a16:creationId xmlns:a16="http://schemas.microsoft.com/office/drawing/2014/main" id="{20DAD631-E241-B4D9-194E-C06DABD2C14D}"/>
              </a:ext>
            </a:extLst>
          </p:cNvPr>
          <p:cNvSpPr txBox="1"/>
          <p:nvPr/>
        </p:nvSpPr>
        <p:spPr>
          <a:xfrm>
            <a:off x="640826" y="1555446"/>
            <a:ext cx="33003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FF00"/>
                </a:solidFill>
              </a:rPr>
              <a:t>AI and ML Technologies </a:t>
            </a:r>
            <a:endParaRPr lang="en-US">
              <a:solidFill>
                <a:srgbClr val="FFFF00"/>
              </a:solidFill>
              <a:cs typeface="Calibri"/>
            </a:endParaRPr>
          </a:p>
          <a:p>
            <a:endParaRPr lang="en-US">
              <a:solidFill>
                <a:srgbClr val="FFFF00"/>
              </a:solidFill>
              <a:cs typeface="Calibri"/>
            </a:endParaRPr>
          </a:p>
        </p:txBody>
      </p:sp>
      <p:sp>
        <p:nvSpPr>
          <p:cNvPr id="1156" name="TextBox 1155">
            <a:extLst>
              <a:ext uri="{FF2B5EF4-FFF2-40B4-BE49-F238E27FC236}">
                <a16:creationId xmlns:a16="http://schemas.microsoft.com/office/drawing/2014/main" id="{CEC7F916-79AC-7B9A-BE6A-C1F78BCA420A}"/>
              </a:ext>
            </a:extLst>
          </p:cNvPr>
          <p:cNvSpPr txBox="1"/>
          <p:nvPr/>
        </p:nvSpPr>
        <p:spPr>
          <a:xfrm>
            <a:off x="893036" y="2114603"/>
            <a:ext cx="273601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600">
                <a:latin typeface="Times New Roman"/>
                <a:ea typeface="Open Sans"/>
                <a:cs typeface="Open Sans"/>
              </a:rPr>
              <a:t>enable organizations to automate data analysis and detect patterns and anomalies at a faster rate than when using traditional procedures.</a:t>
            </a:r>
          </a:p>
          <a:p>
            <a:endParaRPr lang="en-US" sz="1600">
              <a:latin typeface="Times New Roman"/>
              <a:ea typeface="Open Sans"/>
              <a:cs typeface="Open Sans"/>
            </a:endParaRPr>
          </a:p>
          <a:p>
            <a:pPr marL="285750" indent="-285750">
              <a:buFont typeface="Wingdings"/>
              <a:buChar char="q"/>
            </a:pPr>
            <a:r>
              <a:rPr lang="en-US" sz="1600">
                <a:latin typeface="Times New Roman"/>
                <a:ea typeface="Open Sans"/>
                <a:cs typeface="Open Sans"/>
              </a:rPr>
              <a:t>can be used to automate a number of tasks, helping to reduce workloads and reduce organizational costs. </a:t>
            </a:r>
          </a:p>
        </p:txBody>
      </p:sp>
      <p:sp>
        <p:nvSpPr>
          <p:cNvPr id="1157" name="Rectangle 1156">
            <a:extLst>
              <a:ext uri="{FF2B5EF4-FFF2-40B4-BE49-F238E27FC236}">
                <a16:creationId xmlns:a16="http://schemas.microsoft.com/office/drawing/2014/main" id="{E09CC713-78A0-A5BF-B4A6-04B5317CA077}"/>
              </a:ext>
            </a:extLst>
          </p:cNvPr>
          <p:cNvSpPr/>
          <p:nvPr/>
        </p:nvSpPr>
        <p:spPr>
          <a:xfrm>
            <a:off x="4450958" y="1421929"/>
            <a:ext cx="3479320" cy="46798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989217BB-69F0-B50C-AF64-90ABCA57ABE8}"/>
              </a:ext>
            </a:extLst>
          </p:cNvPr>
          <p:cNvSpPr txBox="1"/>
          <p:nvPr/>
        </p:nvSpPr>
        <p:spPr>
          <a:xfrm>
            <a:off x="4616165" y="1555445"/>
            <a:ext cx="32320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Cloud Computing</a:t>
            </a:r>
            <a:endParaRPr lang="en-US">
              <a:solidFill>
                <a:srgbClr val="00B050"/>
              </a:solidFill>
              <a:cs typeface="Calibri"/>
            </a:endParaRPr>
          </a:p>
          <a:p>
            <a:endParaRPr lang="en-US">
              <a:solidFill>
                <a:srgbClr val="00B050"/>
              </a:solidFill>
              <a:cs typeface="Calibri"/>
            </a:endParaRPr>
          </a:p>
        </p:txBody>
      </p:sp>
      <p:sp>
        <p:nvSpPr>
          <p:cNvPr id="1159" name="TextBox 1158">
            <a:extLst>
              <a:ext uri="{FF2B5EF4-FFF2-40B4-BE49-F238E27FC236}">
                <a16:creationId xmlns:a16="http://schemas.microsoft.com/office/drawing/2014/main" id="{6394B412-291C-ED93-A7E4-44F380B174FE}"/>
              </a:ext>
            </a:extLst>
          </p:cNvPr>
          <p:cNvSpPr txBox="1"/>
          <p:nvPr/>
        </p:nvSpPr>
        <p:spPr>
          <a:xfrm>
            <a:off x="4728196" y="2114604"/>
            <a:ext cx="273601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600">
                <a:latin typeface="Times New Roman"/>
                <a:ea typeface="Open Sans"/>
                <a:cs typeface="Times New Roman"/>
              </a:rPr>
              <a:t>cuts costs by removing the need for hardware or software maintenance, as this will be provided by the provider of the cloud-based service.</a:t>
            </a:r>
            <a:endParaRPr lang="en-US" sz="1600">
              <a:latin typeface="Times New Roman"/>
              <a:cs typeface="Times New Roman"/>
            </a:endParaRPr>
          </a:p>
          <a:p>
            <a:endParaRPr lang="en-US" sz="1600">
              <a:latin typeface="Times New Roman"/>
              <a:ea typeface="Open Sans"/>
              <a:cs typeface="Open Sans"/>
            </a:endParaRPr>
          </a:p>
          <a:p>
            <a:pPr marL="285750" indent="-285750">
              <a:buFont typeface="Wingdings"/>
              <a:buChar char="q"/>
            </a:pPr>
            <a:r>
              <a:rPr lang="en-US" sz="1600">
                <a:latin typeface="Times New Roman"/>
                <a:ea typeface="Open Sans"/>
                <a:cs typeface="Times New Roman"/>
              </a:rPr>
              <a:t>can help to lower software deployment times, as organizations can build and launch new software and programs without needing to spend time building the infrastructure</a:t>
            </a:r>
            <a:r>
              <a:rPr lang="en-US" sz="1600">
                <a:latin typeface="Times New Roman"/>
                <a:ea typeface="Open Sans"/>
                <a:cs typeface="Open Sans"/>
              </a:rPr>
              <a:t> needed to support them. </a:t>
            </a:r>
            <a:endParaRPr lang="en-US" sz="1600">
              <a:latin typeface="Times New Roman"/>
              <a:cs typeface="Calibri"/>
            </a:endParaRPr>
          </a:p>
        </p:txBody>
      </p:sp>
      <p:sp>
        <p:nvSpPr>
          <p:cNvPr id="1160" name="Rectangle 1159">
            <a:extLst>
              <a:ext uri="{FF2B5EF4-FFF2-40B4-BE49-F238E27FC236}">
                <a16:creationId xmlns:a16="http://schemas.microsoft.com/office/drawing/2014/main" id="{DB445488-F491-8835-8D65-8178F31B9CF3}"/>
              </a:ext>
            </a:extLst>
          </p:cNvPr>
          <p:cNvSpPr/>
          <p:nvPr/>
        </p:nvSpPr>
        <p:spPr>
          <a:xfrm>
            <a:off x="8296902" y="1429119"/>
            <a:ext cx="3781244" cy="468342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1" name="TextBox 1160">
            <a:extLst>
              <a:ext uri="{FF2B5EF4-FFF2-40B4-BE49-F238E27FC236}">
                <a16:creationId xmlns:a16="http://schemas.microsoft.com/office/drawing/2014/main" id="{F967C2E0-D0E3-7E68-89E1-E00BB30E4F33}"/>
              </a:ext>
            </a:extLst>
          </p:cNvPr>
          <p:cNvSpPr txBox="1"/>
          <p:nvPr/>
        </p:nvSpPr>
        <p:spPr>
          <a:xfrm>
            <a:off x="8677769" y="1587794"/>
            <a:ext cx="32320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70C0"/>
                </a:solidFill>
              </a:rPr>
              <a:t>Blockchain Technologies</a:t>
            </a:r>
            <a:endParaRPr lang="en-US">
              <a:solidFill>
                <a:srgbClr val="0070C0"/>
              </a:solidFill>
              <a:cs typeface="Calibri"/>
            </a:endParaRPr>
          </a:p>
          <a:p>
            <a:endParaRPr lang="en-US">
              <a:solidFill>
                <a:srgbClr val="0070C0"/>
              </a:solidFill>
              <a:cs typeface="Calibri"/>
            </a:endParaRPr>
          </a:p>
        </p:txBody>
      </p:sp>
      <p:sp>
        <p:nvSpPr>
          <p:cNvPr id="1162" name="TextBox 1161">
            <a:extLst>
              <a:ext uri="{FF2B5EF4-FFF2-40B4-BE49-F238E27FC236}">
                <a16:creationId xmlns:a16="http://schemas.microsoft.com/office/drawing/2014/main" id="{5D96451B-F156-5B84-39CE-84B0B2441518}"/>
              </a:ext>
            </a:extLst>
          </p:cNvPr>
          <p:cNvSpPr txBox="1"/>
          <p:nvPr/>
        </p:nvSpPr>
        <p:spPr>
          <a:xfrm>
            <a:off x="8509442" y="2111009"/>
            <a:ext cx="322484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sz="1600">
                <a:latin typeface="Times New Roman"/>
                <a:ea typeface="Open Sans"/>
                <a:cs typeface="Open Sans"/>
              </a:rPr>
              <a:t>decentralization makes it much more difficult for cyber criminals to compromise the network, which is why it’s becoming an increasingly popular choice for applications that require high levels of security.</a:t>
            </a:r>
            <a:endParaRPr lang="en-US" sz="1600">
              <a:latin typeface="Times New Roman"/>
              <a:cs typeface="Calibri"/>
            </a:endParaRPr>
          </a:p>
          <a:p>
            <a:endParaRPr lang="en-US" sz="1600">
              <a:latin typeface="Times New Roman"/>
              <a:ea typeface="Open Sans"/>
              <a:cs typeface="Open Sans"/>
            </a:endParaRPr>
          </a:p>
          <a:p>
            <a:pPr marL="285750" indent="-285750">
              <a:buFont typeface="Wingdings"/>
              <a:buChar char="q"/>
            </a:pPr>
            <a:r>
              <a:rPr lang="en-US" sz="1600">
                <a:latin typeface="Times New Roman"/>
                <a:ea typeface="+mn-lt"/>
                <a:cs typeface="+mn-lt"/>
              </a:rPr>
              <a:t>has been predominantly adopted within industries such as government, healthcare, finance and real estate where the risk of data breaches and fraud can have serious consequences. </a:t>
            </a:r>
            <a:endParaRPr lang="en-US" sz="1600">
              <a:latin typeface="Times New Roman"/>
              <a:cs typeface="Calibri"/>
            </a:endParaRPr>
          </a:p>
        </p:txBody>
      </p:sp>
    </p:spTree>
    <p:extLst>
      <p:ext uri="{BB962C8B-B14F-4D97-AF65-F5344CB8AC3E}">
        <p14:creationId xmlns:p14="http://schemas.microsoft.com/office/powerpoint/2010/main" val="1239777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AC4DA8C7-6D46-2E99-8722-CD7E1B75F743}"/>
              </a:ext>
            </a:extLst>
          </p:cNvPr>
          <p:cNvSpPr>
            <a:spLocks noGrp="1"/>
          </p:cNvSpPr>
          <p:nvPr>
            <p:ph type="title"/>
          </p:nvPr>
        </p:nvSpPr>
        <p:spPr>
          <a:xfrm>
            <a:off x="593785" y="483738"/>
            <a:ext cx="11478883" cy="937374"/>
          </a:xfrm>
        </p:spPr>
        <p:txBody>
          <a:bodyPr vert="horz" lIns="91440" tIns="45720" rIns="91440" bIns="45720" rtlCol="0" anchor="ctr">
            <a:noAutofit/>
          </a:bodyPr>
          <a:lstStyle/>
          <a:p>
            <a:r>
              <a:rPr lang="en-US" sz="4800">
                <a:latin typeface="Times New Roman"/>
                <a:ea typeface="Tahoma"/>
                <a:cs typeface="Tahoma"/>
              </a:rPr>
              <a:t>Emerging Future Trends in Cyber Security</a:t>
            </a:r>
          </a:p>
          <a:p>
            <a:endParaRPr lang="en-US" sz="4800">
              <a:latin typeface="Times New Roman"/>
              <a:cs typeface="Calibri Light"/>
            </a:endParaRPr>
          </a:p>
        </p:txBody>
      </p:sp>
      <p:sp>
        <p:nvSpPr>
          <p:cNvPr id="15" name="Rectangle 14">
            <a:extLst>
              <a:ext uri="{FF2B5EF4-FFF2-40B4-BE49-F238E27FC236}">
                <a16:creationId xmlns:a16="http://schemas.microsoft.com/office/drawing/2014/main" id="{FF36022F-D80C-CD34-A29B-2EEA7683981D}"/>
              </a:ext>
            </a:extLst>
          </p:cNvPr>
          <p:cNvSpPr/>
          <p:nvPr/>
        </p:nvSpPr>
        <p:spPr>
          <a:xfrm>
            <a:off x="551100" y="1425524"/>
            <a:ext cx="5534222" cy="467982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CA2E98-FBDC-0D71-C063-8DC0075B6EAF}"/>
              </a:ext>
            </a:extLst>
          </p:cNvPr>
          <p:cNvSpPr txBox="1"/>
          <p:nvPr/>
        </p:nvSpPr>
        <p:spPr>
          <a:xfrm>
            <a:off x="653318" y="1530462"/>
            <a:ext cx="5280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7030A0"/>
                </a:solidFill>
                <a:latin typeface="Times New Roman"/>
                <a:cs typeface="Times New Roman"/>
              </a:rPr>
              <a:t>Quantum Computing</a:t>
            </a:r>
            <a:endParaRPr lang="en-US" sz="2400">
              <a:solidFill>
                <a:srgbClr val="7030A0"/>
              </a:solidFill>
              <a:latin typeface="Times New Roman"/>
              <a:cs typeface="Times New Roman"/>
            </a:endParaRPr>
          </a:p>
        </p:txBody>
      </p:sp>
      <p:sp>
        <p:nvSpPr>
          <p:cNvPr id="19" name="TextBox 18">
            <a:extLst>
              <a:ext uri="{FF2B5EF4-FFF2-40B4-BE49-F238E27FC236}">
                <a16:creationId xmlns:a16="http://schemas.microsoft.com/office/drawing/2014/main" id="{DF640345-117C-19A4-F271-63C334E62997}"/>
              </a:ext>
            </a:extLst>
          </p:cNvPr>
          <p:cNvSpPr txBox="1"/>
          <p:nvPr/>
        </p:nvSpPr>
        <p:spPr>
          <a:xfrm>
            <a:off x="752798" y="2186313"/>
            <a:ext cx="529058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r>
              <a:rPr lang="en-US">
                <a:latin typeface="Times New Roman"/>
                <a:ea typeface="+mn-lt"/>
                <a:cs typeface="+mn-lt"/>
              </a:rPr>
              <a:t>most of the ways we keep information safe in cybersecurity rely on the fact that some math problems are really hard for regular computers to solve.</a:t>
            </a:r>
          </a:p>
          <a:p>
            <a:endParaRPr lang="en-US">
              <a:latin typeface="Times New Roman"/>
              <a:ea typeface="Open Sans"/>
              <a:cs typeface="Open Sans"/>
            </a:endParaRPr>
          </a:p>
          <a:p>
            <a:pPr marL="285750" indent="-285750">
              <a:buFont typeface="Wingdings"/>
              <a:buChar char="q"/>
            </a:pPr>
            <a:r>
              <a:rPr lang="en-US">
                <a:latin typeface="Times New Roman"/>
                <a:ea typeface="+mn-lt"/>
                <a:cs typeface="+mn-lt"/>
              </a:rPr>
              <a:t>quantum computers are super good at solving these problems quickly, which could make the old ways of keeping data safe not work so well.</a:t>
            </a:r>
          </a:p>
          <a:p>
            <a:endParaRPr lang="en-US">
              <a:latin typeface="Times New Roman"/>
              <a:ea typeface="+mn-lt"/>
              <a:cs typeface="+mn-lt"/>
            </a:endParaRPr>
          </a:p>
          <a:p>
            <a:pPr marL="285750" indent="-285750">
              <a:buFont typeface="Wingdings"/>
              <a:buChar char="q"/>
            </a:pPr>
            <a:r>
              <a:rPr lang="en-US">
                <a:latin typeface="Times New Roman"/>
                <a:ea typeface="+mn-lt"/>
                <a:cs typeface="+mn-lt"/>
              </a:rPr>
              <a:t>on the other hand, they could also help us make new and super secure ways to protect information, which would be great for keeping important stuff safe.</a:t>
            </a:r>
          </a:p>
        </p:txBody>
      </p:sp>
    </p:spTree>
    <p:extLst>
      <p:ext uri="{BB962C8B-B14F-4D97-AF65-F5344CB8AC3E}">
        <p14:creationId xmlns:p14="http://schemas.microsoft.com/office/powerpoint/2010/main" val="117557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A083228-1907-258E-B5B9-3C451EF85F70}"/>
              </a:ext>
            </a:extLst>
          </p:cNvPr>
          <p:cNvSpPr/>
          <p:nvPr/>
        </p:nvSpPr>
        <p:spPr>
          <a:xfrm>
            <a:off x="165340" y="186905"/>
            <a:ext cx="11846942" cy="651294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Diagram 40">
            <a:extLst>
              <a:ext uri="{FF2B5EF4-FFF2-40B4-BE49-F238E27FC236}">
                <a16:creationId xmlns:a16="http://schemas.microsoft.com/office/drawing/2014/main" id="{01C52D7E-18FE-5514-817B-AA914B2B86D8}"/>
              </a:ext>
            </a:extLst>
          </p:cNvPr>
          <p:cNvGraphicFramePr/>
          <p:nvPr>
            <p:extLst>
              <p:ext uri="{D42A27DB-BD31-4B8C-83A1-F6EECF244321}">
                <p14:modId xmlns:p14="http://schemas.microsoft.com/office/powerpoint/2010/main" val="3990697362"/>
              </p:ext>
            </p:extLst>
          </p:nvPr>
        </p:nvGraphicFramePr>
        <p:xfrm>
          <a:off x="450011" y="1146849"/>
          <a:ext cx="11293839" cy="5255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 name="Title 1">
            <a:extLst>
              <a:ext uri="{FF2B5EF4-FFF2-40B4-BE49-F238E27FC236}">
                <a16:creationId xmlns:a16="http://schemas.microsoft.com/office/drawing/2014/main" id="{7E0B3B2D-65DC-BD5E-F42E-867F57C4F9E5}"/>
              </a:ext>
            </a:extLst>
          </p:cNvPr>
          <p:cNvSpPr>
            <a:spLocks noGrp="1"/>
          </p:cNvSpPr>
          <p:nvPr/>
        </p:nvSpPr>
        <p:spPr>
          <a:xfrm>
            <a:off x="680049" y="309535"/>
            <a:ext cx="10165218" cy="83680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solidFill>
                  <a:srgbClr val="FFFFFF"/>
                </a:solidFill>
                <a:latin typeface="Times New Roman"/>
                <a:cs typeface="Calibri Light"/>
              </a:rPr>
              <a:t>Building a Culture of Cybersecurity</a:t>
            </a:r>
          </a:p>
        </p:txBody>
      </p:sp>
    </p:spTree>
    <p:extLst>
      <p:ext uri="{BB962C8B-B14F-4D97-AF65-F5344CB8AC3E}">
        <p14:creationId xmlns:p14="http://schemas.microsoft.com/office/powerpoint/2010/main" val="3056275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FD86CD-E412-EDA0-BC6C-5D88FDBBB5F8}"/>
              </a:ext>
            </a:extLst>
          </p:cNvPr>
          <p:cNvSpPr>
            <a:spLocks noGrp="1"/>
          </p:cNvSpPr>
          <p:nvPr>
            <p:ph type="title"/>
          </p:nvPr>
        </p:nvSpPr>
        <p:spPr>
          <a:xfrm>
            <a:off x="838201" y="643467"/>
            <a:ext cx="5560376" cy="1800526"/>
          </a:xfrm>
        </p:spPr>
        <p:txBody>
          <a:bodyPr>
            <a:normAutofit/>
          </a:bodyPr>
          <a:lstStyle/>
          <a:p>
            <a:r>
              <a:rPr lang="en-US" b="1">
                <a:latin typeface="Times New Roman"/>
                <a:cs typeface="Calibri Light"/>
              </a:rPr>
              <a:t>Cyber Security Frameworks</a:t>
            </a:r>
            <a:endParaRPr lang="en-US" b="1">
              <a:latin typeface="Times New Roman"/>
            </a:endParaRPr>
          </a:p>
        </p:txBody>
      </p:sp>
      <p:sp>
        <p:nvSpPr>
          <p:cNvPr id="3" name="Content Placeholder 2">
            <a:extLst>
              <a:ext uri="{FF2B5EF4-FFF2-40B4-BE49-F238E27FC236}">
                <a16:creationId xmlns:a16="http://schemas.microsoft.com/office/drawing/2014/main" id="{2A0FCE29-D0E0-E40F-1900-2C7A59BE67C7}"/>
              </a:ext>
            </a:extLst>
          </p:cNvPr>
          <p:cNvSpPr>
            <a:spLocks noGrp="1"/>
          </p:cNvSpPr>
          <p:nvPr>
            <p:ph idx="1"/>
          </p:nvPr>
        </p:nvSpPr>
        <p:spPr>
          <a:xfrm>
            <a:off x="838201" y="2623381"/>
            <a:ext cx="3888528" cy="3553581"/>
          </a:xfrm>
        </p:spPr>
        <p:txBody>
          <a:bodyPr vert="horz" lIns="91440" tIns="45720" rIns="91440" bIns="45720" rtlCol="0">
            <a:normAutofit/>
          </a:bodyPr>
          <a:lstStyle/>
          <a:p>
            <a:r>
              <a:rPr lang="en-US" sz="2000">
                <a:latin typeface="Times New Roman"/>
                <a:cs typeface="Times New Roman"/>
              </a:rPr>
              <a:t>A cyber security framework is a set of policies and procedure implemented to create an effective security posture</a:t>
            </a:r>
          </a:p>
        </p:txBody>
      </p:sp>
      <p:pic>
        <p:nvPicPr>
          <p:cNvPr id="7" name="Picture 6" descr="A diagram of a company&#10;&#10;Description automatically generated">
            <a:extLst>
              <a:ext uri="{FF2B5EF4-FFF2-40B4-BE49-F238E27FC236}">
                <a16:creationId xmlns:a16="http://schemas.microsoft.com/office/drawing/2014/main" id="{36652444-D066-2F01-E30E-8611549CB7BA}"/>
              </a:ext>
            </a:extLst>
          </p:cNvPr>
          <p:cNvPicPr>
            <a:picLocks noChangeAspect="1"/>
          </p:cNvPicPr>
          <p:nvPr/>
        </p:nvPicPr>
        <p:blipFill>
          <a:blip r:embed="rId2"/>
          <a:stretch>
            <a:fillRect/>
          </a:stretch>
        </p:blipFill>
        <p:spPr>
          <a:xfrm>
            <a:off x="6800986" y="2036711"/>
            <a:ext cx="4747547" cy="2812921"/>
          </a:xfrm>
          <a:prstGeom prst="rect">
            <a:avLst/>
          </a:prstGeom>
        </p:spPr>
      </p:pic>
    </p:spTree>
    <p:extLst>
      <p:ext uri="{BB962C8B-B14F-4D97-AF65-F5344CB8AC3E}">
        <p14:creationId xmlns:p14="http://schemas.microsoft.com/office/powerpoint/2010/main" val="362186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450A5F0-9888-8D2F-1557-F6C5A6B875B3}"/>
              </a:ext>
            </a:extLst>
          </p:cNvPr>
          <p:cNvPicPr>
            <a:picLocks noChangeAspect="1"/>
          </p:cNvPicPr>
          <p:nvPr/>
        </p:nvPicPr>
        <p:blipFill rotWithShape="1">
          <a:blip r:embed="rId2"/>
          <a:srcRect l="4208" r="3440" b="2"/>
          <a:stretch/>
        </p:blipFill>
        <p:spPr>
          <a:xfrm>
            <a:off x="-214" y="10"/>
            <a:ext cx="8498210"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B4506A-3B76-523E-FE1C-1E1AB0A6172C}"/>
              </a:ext>
            </a:extLst>
          </p:cNvPr>
          <p:cNvSpPr txBox="1"/>
          <p:nvPr/>
        </p:nvSpPr>
        <p:spPr>
          <a:xfrm>
            <a:off x="7884177" y="1013394"/>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b="1">
                <a:latin typeface="Times New Roman"/>
                <a:ea typeface="+mj-ea"/>
                <a:cs typeface="Times New Roman"/>
              </a:rPr>
              <a:t>Cybersecurity Incident </a:t>
            </a:r>
            <a:endParaRPr lang="en-US" sz="3600">
              <a:latin typeface="Times New Roman"/>
              <a:ea typeface="+mj-ea"/>
              <a:cs typeface="Times New Roman"/>
            </a:endParaRPr>
          </a:p>
          <a:p>
            <a:pPr>
              <a:lnSpc>
                <a:spcPct val="90000"/>
              </a:lnSpc>
              <a:spcBef>
                <a:spcPct val="0"/>
              </a:spcBef>
              <a:spcAft>
                <a:spcPts val="600"/>
              </a:spcAft>
            </a:pPr>
            <a:r>
              <a:rPr lang="en-US" sz="3600" b="1">
                <a:latin typeface="Times New Roman"/>
                <a:ea typeface="+mj-ea"/>
                <a:cs typeface="Times New Roman"/>
              </a:rPr>
              <a:t>Response</a:t>
            </a:r>
            <a:endParaRPr lang="en-US" sz="3600">
              <a:latin typeface="Times New Roman"/>
              <a:ea typeface="+mj-ea"/>
              <a:cs typeface="Times New Roman"/>
            </a:endParaRPr>
          </a:p>
        </p:txBody>
      </p:sp>
      <p:sp>
        <p:nvSpPr>
          <p:cNvPr id="24" name="Content Placeholder 7">
            <a:extLst>
              <a:ext uri="{FF2B5EF4-FFF2-40B4-BE49-F238E27FC236}">
                <a16:creationId xmlns:a16="http://schemas.microsoft.com/office/drawing/2014/main" id="{DEC1579B-CE9E-AB3E-3026-07842727F3D9}"/>
              </a:ext>
            </a:extLst>
          </p:cNvPr>
          <p:cNvSpPr>
            <a:spLocks noGrp="1"/>
          </p:cNvSpPr>
          <p:nvPr>
            <p:ph idx="1"/>
          </p:nvPr>
        </p:nvSpPr>
        <p:spPr>
          <a:xfrm>
            <a:off x="7884177" y="2911872"/>
            <a:ext cx="3822189" cy="3742762"/>
          </a:xfrm>
        </p:spPr>
        <p:txBody>
          <a:bodyPr vert="horz" lIns="91440" tIns="45720" rIns="91440" bIns="45720" rtlCol="0" anchor="t">
            <a:normAutofit/>
          </a:bodyPr>
          <a:lstStyle/>
          <a:p>
            <a:r>
              <a:rPr lang="en-US" sz="2000">
                <a:latin typeface="Times New Roman"/>
                <a:cs typeface="Times New Roman"/>
              </a:rPr>
              <a:t>Incident response is the strategic, organized response of an organization  following a cyberattack</a:t>
            </a:r>
            <a:endParaRPr lang="en-US">
              <a:latin typeface="Times New Roman"/>
              <a:cs typeface="Times New Roman"/>
            </a:endParaRPr>
          </a:p>
        </p:txBody>
      </p:sp>
    </p:spTree>
    <p:extLst>
      <p:ext uri="{BB962C8B-B14F-4D97-AF65-F5344CB8AC3E}">
        <p14:creationId xmlns:p14="http://schemas.microsoft.com/office/powerpoint/2010/main" val="292531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6CF5D83-AB4A-F2F0-CC08-94677AF18C30}"/>
              </a:ext>
            </a:extLst>
          </p:cNvPr>
          <p:cNvPicPr>
            <a:picLocks noChangeAspect="1"/>
          </p:cNvPicPr>
          <p:nvPr/>
        </p:nvPicPr>
        <p:blipFill rotWithShape="1">
          <a:blip r:embed="rId2">
            <a:alphaModFix amt="35000"/>
          </a:blip>
          <a:srcRect t="18860" b="24890"/>
          <a:stretch/>
        </p:blipFill>
        <p:spPr>
          <a:xfrm>
            <a:off x="20" y="10"/>
            <a:ext cx="12191980" cy="6857990"/>
          </a:xfrm>
          <a:prstGeom prst="rect">
            <a:avLst/>
          </a:prstGeom>
        </p:spPr>
      </p:pic>
      <p:sp>
        <p:nvSpPr>
          <p:cNvPr id="2" name="Title 1">
            <a:extLst>
              <a:ext uri="{FF2B5EF4-FFF2-40B4-BE49-F238E27FC236}">
                <a16:creationId xmlns:a16="http://schemas.microsoft.com/office/drawing/2014/main" id="{9CA72F54-9056-D1D8-1347-878F630D75FC}"/>
              </a:ext>
            </a:extLst>
          </p:cNvPr>
          <p:cNvSpPr>
            <a:spLocks noGrp="1"/>
          </p:cNvSpPr>
          <p:nvPr>
            <p:ph type="title"/>
          </p:nvPr>
        </p:nvSpPr>
        <p:spPr>
          <a:xfrm>
            <a:off x="838200" y="365125"/>
            <a:ext cx="10515600" cy="1325563"/>
          </a:xfrm>
        </p:spPr>
        <p:txBody>
          <a:bodyPr>
            <a:normAutofit/>
          </a:bodyPr>
          <a:lstStyle/>
          <a:p>
            <a:r>
              <a:rPr lang="en-US">
                <a:solidFill>
                  <a:srgbClr val="FFFFFF"/>
                </a:solidFill>
                <a:latin typeface="Times New Roman"/>
                <a:cs typeface="Times New Roman"/>
              </a:rPr>
              <a:t>Summary </a:t>
            </a:r>
            <a:endParaRPr lang="en-US">
              <a:solidFill>
                <a:srgbClr val="FFFFFF"/>
              </a:solidFill>
            </a:endParaRPr>
          </a:p>
        </p:txBody>
      </p:sp>
      <p:sp>
        <p:nvSpPr>
          <p:cNvPr id="14" name="Content Placeholder 2">
            <a:extLst>
              <a:ext uri="{FF2B5EF4-FFF2-40B4-BE49-F238E27FC236}">
                <a16:creationId xmlns:a16="http://schemas.microsoft.com/office/drawing/2014/main" id="{6CC03383-FEE3-A9C9-2C1B-6B7108B41337}"/>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latin typeface="Times New Roman"/>
                <a:cs typeface="Times New Roman"/>
              </a:rPr>
              <a:t>Shield Your Data: Use strong passwords, MFA, and software updates.</a:t>
            </a:r>
          </a:p>
          <a:p>
            <a:r>
              <a:rPr lang="en-US">
                <a:solidFill>
                  <a:srgbClr val="FFFFFF"/>
                </a:solidFill>
                <a:latin typeface="Times New Roman"/>
                <a:cs typeface="Times New Roman"/>
              </a:rPr>
              <a:t>Outsmart Scams: Be wary of phishing, verify links, and educate yourself.</a:t>
            </a:r>
          </a:p>
          <a:p>
            <a:r>
              <a:rPr lang="en-US">
                <a:solidFill>
                  <a:srgbClr val="FFFFFF"/>
                </a:solidFill>
                <a:latin typeface="Times New Roman"/>
                <a:cs typeface="Times New Roman"/>
              </a:rPr>
              <a:t>Embrace AI Defense: Leverage AI tools for threat detection and proactive protection.</a:t>
            </a:r>
          </a:p>
          <a:p>
            <a:r>
              <a:rPr lang="en-US">
                <a:solidFill>
                  <a:srgbClr val="FFFFFF"/>
                </a:solidFill>
                <a:latin typeface="Times New Roman"/>
                <a:cs typeface="Times New Roman"/>
              </a:rPr>
              <a:t>Stay Vigilant: Cybersecurity is an ongoing journey, stay informed and adapt.</a:t>
            </a:r>
          </a:p>
          <a:p>
            <a:pPr marL="0" indent="0">
              <a:buNone/>
            </a:pPr>
            <a:endParaRPr lang="en-US">
              <a:solidFill>
                <a:srgbClr val="FFFFFF"/>
              </a:solidFill>
            </a:endParaRPr>
          </a:p>
        </p:txBody>
      </p:sp>
    </p:spTree>
    <p:extLst>
      <p:ext uri="{BB962C8B-B14F-4D97-AF65-F5344CB8AC3E}">
        <p14:creationId xmlns:p14="http://schemas.microsoft.com/office/powerpoint/2010/main" val="544218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op 79+ thank you logo for ppt best - ceg.edu.vn">
            <a:extLst>
              <a:ext uri="{FF2B5EF4-FFF2-40B4-BE49-F238E27FC236}">
                <a16:creationId xmlns:a16="http://schemas.microsoft.com/office/drawing/2014/main" id="{34699536-257A-1075-3763-4911B039DCB8}"/>
              </a:ext>
            </a:extLst>
          </p:cNvPr>
          <p:cNvPicPr>
            <a:picLocks noChangeAspect="1"/>
          </p:cNvPicPr>
          <p:nvPr/>
        </p:nvPicPr>
        <p:blipFill rotWithShape="1">
          <a:blip r:embed="rId2"/>
          <a:srcRect t="1257" r="-3" b="6835"/>
          <a:stretch/>
        </p:blipFill>
        <p:spPr>
          <a:xfrm>
            <a:off x="711805" y="728906"/>
            <a:ext cx="10770209" cy="5567860"/>
          </a:xfrm>
          <a:prstGeom prst="rect">
            <a:avLst/>
          </a:prstGeom>
        </p:spPr>
      </p:pic>
    </p:spTree>
    <p:extLst>
      <p:ext uri="{BB962C8B-B14F-4D97-AF65-F5344CB8AC3E}">
        <p14:creationId xmlns:p14="http://schemas.microsoft.com/office/powerpoint/2010/main" val="1532706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B1C64C-E755-0A14-8340-43D0869D8744}"/>
              </a:ext>
            </a:extLst>
          </p:cNvPr>
          <p:cNvSpPr>
            <a:spLocks noGrp="1"/>
          </p:cNvSpPr>
          <p:nvPr>
            <p:ph type="title"/>
          </p:nvPr>
        </p:nvSpPr>
        <p:spPr>
          <a:xfrm>
            <a:off x="1115568" y="509521"/>
            <a:ext cx="10232136" cy="1014984"/>
          </a:xfrm>
          <a:prstGeom prst="ellipse">
            <a:avLst/>
          </a:prstGeom>
        </p:spPr>
        <p:txBody>
          <a:bodyPr vert="horz" lIns="91440" tIns="45720" rIns="91440" bIns="45720" rtlCol="0">
            <a:normAutofit/>
          </a:bodyPr>
          <a:lstStyle/>
          <a:p>
            <a:pPr algn="ctr"/>
            <a:r>
              <a:rPr lang="en-US" sz="4000" kern="1200">
                <a:latin typeface="Times New Roman"/>
                <a:cs typeface="Times New Roman"/>
              </a:rPr>
              <a:t>Meet our Team</a:t>
            </a:r>
            <a:endParaRPr lang="en-US"/>
          </a:p>
        </p:txBody>
      </p:sp>
      <p:sp>
        <p:nvSpPr>
          <p:cNvPr id="36" name="Rectangle 35">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Picture 13" descr="A person smiling at the camera&#10;&#10;Description automatically generated">
            <a:extLst>
              <a:ext uri="{FF2B5EF4-FFF2-40B4-BE49-F238E27FC236}">
                <a16:creationId xmlns:a16="http://schemas.microsoft.com/office/drawing/2014/main" id="{9F87635D-39FE-719B-E02C-F6E446B9F64B}"/>
              </a:ext>
            </a:extLst>
          </p:cNvPr>
          <p:cNvPicPr>
            <a:picLocks noChangeAspect="1"/>
          </p:cNvPicPr>
          <p:nvPr/>
        </p:nvPicPr>
        <p:blipFill>
          <a:blip r:embed="rId2"/>
          <a:srcRect l="2870" r="2870"/>
          <a:stretch>
            <a:fillRect/>
          </a:stretch>
        </p:blipFill>
        <p:spPr>
          <a:xfrm>
            <a:off x="1350746" y="1814120"/>
            <a:ext cx="2347569" cy="2707606"/>
          </a:xfrm>
          <a:prstGeom prst="ellipse">
            <a:avLst/>
          </a:prstGeom>
        </p:spPr>
      </p:pic>
      <p:sp>
        <p:nvSpPr>
          <p:cNvPr id="9" name="TextBox 8">
            <a:extLst>
              <a:ext uri="{FF2B5EF4-FFF2-40B4-BE49-F238E27FC236}">
                <a16:creationId xmlns:a16="http://schemas.microsoft.com/office/drawing/2014/main" id="{2DDCB7F7-3C87-F532-1BC1-EBB6AC6101E1}"/>
              </a:ext>
            </a:extLst>
          </p:cNvPr>
          <p:cNvSpPr txBox="1"/>
          <p:nvPr/>
        </p:nvSpPr>
        <p:spPr>
          <a:xfrm>
            <a:off x="1047748" y="4877449"/>
            <a:ext cx="3032101" cy="70742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188171">
              <a:spcAft>
                <a:spcPts val="780"/>
              </a:spcAft>
            </a:pPr>
            <a:r>
              <a:rPr lang="en-US" sz="2555" kern="1200">
                <a:solidFill>
                  <a:schemeClr val="tx1"/>
                </a:solidFill>
                <a:latin typeface="+mn-lt"/>
                <a:ea typeface="+mn-ea"/>
                <a:cs typeface="Calibri"/>
              </a:rPr>
              <a:t>Akshay Funde</a:t>
            </a:r>
            <a:endParaRPr lang="en-US" sz="1750">
              <a:cs typeface="Calibri"/>
            </a:endParaRPr>
          </a:p>
        </p:txBody>
      </p:sp>
      <p:pic>
        <p:nvPicPr>
          <p:cNvPr id="8" name="Picture 7" descr="A person standing under a wooden structure&#10;&#10;Description automatically generated">
            <a:extLst>
              <a:ext uri="{FF2B5EF4-FFF2-40B4-BE49-F238E27FC236}">
                <a16:creationId xmlns:a16="http://schemas.microsoft.com/office/drawing/2014/main" id="{1BF4656E-F5C6-369B-86ED-02EF3A3747A1}"/>
              </a:ext>
            </a:extLst>
          </p:cNvPr>
          <p:cNvPicPr>
            <a:picLocks noChangeAspect="1"/>
          </p:cNvPicPr>
          <p:nvPr/>
        </p:nvPicPr>
        <p:blipFill>
          <a:blip r:embed="rId3"/>
          <a:stretch>
            <a:fillRect/>
          </a:stretch>
        </p:blipFill>
        <p:spPr>
          <a:xfrm>
            <a:off x="4641251" y="1713479"/>
            <a:ext cx="2779076" cy="2744730"/>
          </a:xfrm>
          <a:prstGeom prst="ellipse">
            <a:avLst/>
          </a:prstGeom>
        </p:spPr>
      </p:pic>
      <p:sp>
        <p:nvSpPr>
          <p:cNvPr id="11" name="TextBox 10">
            <a:extLst>
              <a:ext uri="{FF2B5EF4-FFF2-40B4-BE49-F238E27FC236}">
                <a16:creationId xmlns:a16="http://schemas.microsoft.com/office/drawing/2014/main" id="{2278AE39-3A48-3103-F5EA-390A9E9DAEED}"/>
              </a:ext>
            </a:extLst>
          </p:cNvPr>
          <p:cNvSpPr txBox="1"/>
          <p:nvPr/>
        </p:nvSpPr>
        <p:spPr>
          <a:xfrm>
            <a:off x="4500720" y="4877449"/>
            <a:ext cx="3286690" cy="70742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188171">
              <a:spcAft>
                <a:spcPts val="780"/>
              </a:spcAft>
            </a:pPr>
            <a:r>
              <a:rPr lang="en-US" sz="2555" kern="1200">
                <a:solidFill>
                  <a:schemeClr val="tx1"/>
                </a:solidFill>
                <a:latin typeface="+mn-lt"/>
                <a:ea typeface="+mn-ea"/>
                <a:cs typeface="Calibri"/>
              </a:rPr>
              <a:t>Dipesh Singh</a:t>
            </a:r>
            <a:endParaRPr lang="en-US" sz="2000">
              <a:cs typeface="Calibri"/>
            </a:endParaRPr>
          </a:p>
        </p:txBody>
      </p:sp>
      <p:pic>
        <p:nvPicPr>
          <p:cNvPr id="7" name="Picture 6" descr="A person with black hair and beard standing with arms crossed&#10;&#10;Description automatically generated">
            <a:extLst>
              <a:ext uri="{FF2B5EF4-FFF2-40B4-BE49-F238E27FC236}">
                <a16:creationId xmlns:a16="http://schemas.microsoft.com/office/drawing/2014/main" id="{749F59EE-6D5B-EA3C-A075-3D054D78ADB2}"/>
              </a:ext>
            </a:extLst>
          </p:cNvPr>
          <p:cNvPicPr>
            <a:picLocks noChangeAspect="1"/>
          </p:cNvPicPr>
          <p:nvPr/>
        </p:nvPicPr>
        <p:blipFill>
          <a:blip r:embed="rId4"/>
          <a:stretch>
            <a:fillRect/>
          </a:stretch>
        </p:blipFill>
        <p:spPr>
          <a:xfrm>
            <a:off x="8423621" y="1713479"/>
            <a:ext cx="2289677" cy="2756104"/>
          </a:xfrm>
          <a:prstGeom prst="ellipse">
            <a:avLst/>
          </a:prstGeom>
        </p:spPr>
      </p:pic>
      <p:sp>
        <p:nvSpPr>
          <p:cNvPr id="12" name="TextBox 11">
            <a:extLst>
              <a:ext uri="{FF2B5EF4-FFF2-40B4-BE49-F238E27FC236}">
                <a16:creationId xmlns:a16="http://schemas.microsoft.com/office/drawing/2014/main" id="{83FEF077-3FE4-3F71-76D0-CEAB8550DBC7}"/>
              </a:ext>
            </a:extLst>
          </p:cNvPr>
          <p:cNvSpPr txBox="1"/>
          <p:nvPr/>
        </p:nvSpPr>
        <p:spPr>
          <a:xfrm>
            <a:off x="8313205" y="4877449"/>
            <a:ext cx="2787947" cy="707422"/>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188171">
              <a:spcAft>
                <a:spcPts val="780"/>
              </a:spcAft>
            </a:pPr>
            <a:r>
              <a:rPr lang="en-US" sz="2599" kern="1200">
                <a:solidFill>
                  <a:schemeClr val="tx1"/>
                </a:solidFill>
                <a:latin typeface="+mn-lt"/>
                <a:ea typeface="+mn-ea"/>
                <a:cs typeface="Calibri"/>
              </a:rPr>
              <a:t>Jayesh </a:t>
            </a:r>
            <a:r>
              <a:rPr lang="en-US" sz="2599" kern="1200" err="1">
                <a:solidFill>
                  <a:schemeClr val="tx1"/>
                </a:solidFill>
                <a:latin typeface="+mn-lt"/>
                <a:ea typeface="+mn-ea"/>
                <a:cs typeface="Calibri"/>
              </a:rPr>
              <a:t>Tarvatkar</a:t>
            </a:r>
            <a:endParaRPr lang="en-US" sz="2000">
              <a:cs typeface="Calibri"/>
            </a:endParaRPr>
          </a:p>
        </p:txBody>
      </p:sp>
    </p:spTree>
    <p:extLst>
      <p:ext uri="{BB962C8B-B14F-4D97-AF65-F5344CB8AC3E}">
        <p14:creationId xmlns:p14="http://schemas.microsoft.com/office/powerpoint/2010/main" val="1296205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93AD-9E8C-C413-8DAC-003F8736B1A9}"/>
              </a:ext>
            </a:extLst>
          </p:cNvPr>
          <p:cNvSpPr>
            <a:spLocks noGrp="1"/>
          </p:cNvSpPr>
          <p:nvPr>
            <p:ph type="title"/>
          </p:nvPr>
        </p:nvSpPr>
        <p:spPr>
          <a:xfrm>
            <a:off x="762000" y="1138036"/>
            <a:ext cx="4085665" cy="1402470"/>
          </a:xfrm>
        </p:spPr>
        <p:txBody>
          <a:bodyPr anchor="t">
            <a:normAutofit/>
          </a:bodyPr>
          <a:lstStyle/>
          <a:p>
            <a:r>
              <a:rPr lang="en-US" sz="3200">
                <a:ln w="22225">
                  <a:solidFill>
                    <a:srgbClr val="FFFFFF"/>
                  </a:solidFill>
                </a:ln>
                <a:latin typeface="Bahnschrift"/>
                <a:ea typeface="+mj-lt"/>
                <a:cs typeface="+mj-lt"/>
              </a:rPr>
              <a:t>What is Cybersecurity?</a:t>
            </a:r>
            <a:endParaRPr lang="en-US" sz="3200">
              <a:ln w="22225">
                <a:solidFill>
                  <a:srgbClr val="FFFFFF"/>
                </a:solidFill>
              </a:ln>
              <a:latin typeface="Bahnschrift"/>
            </a:endParaRPr>
          </a:p>
        </p:txBody>
      </p:sp>
      <p:cxnSp>
        <p:nvCxnSpPr>
          <p:cNvPr id="32" name="Straight Connector 3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AF4FFD-6AB7-63C2-AE2F-1EB8D0909E05}"/>
              </a:ext>
            </a:extLst>
          </p:cNvPr>
          <p:cNvSpPr>
            <a:spLocks noGrp="1"/>
          </p:cNvSpPr>
          <p:nvPr>
            <p:ph idx="1"/>
          </p:nvPr>
        </p:nvSpPr>
        <p:spPr>
          <a:xfrm>
            <a:off x="762000" y="2551176"/>
            <a:ext cx="4085665" cy="3591207"/>
          </a:xfrm>
        </p:spPr>
        <p:txBody>
          <a:bodyPr vert="horz" lIns="91440" tIns="45720" rIns="91440" bIns="45720" rtlCol="0" anchor="t">
            <a:normAutofit/>
          </a:bodyPr>
          <a:lstStyle/>
          <a:p>
            <a:r>
              <a:rPr lang="en-US" sz="2100">
                <a:latin typeface="Times New Roman"/>
                <a:ea typeface="+mn-lt"/>
                <a:cs typeface="+mn-lt"/>
              </a:rPr>
              <a:t>Cybersecurity refers to the practices, technologies, and processes designed to protect systems, networks, and data from unauthorized access, use, disclosure, disruption, modification, or destruction.</a:t>
            </a:r>
            <a:endParaRPr lang="en-US" sz="2100">
              <a:latin typeface="Times New Roman"/>
              <a:ea typeface="Calibri" panose="020F0502020204030204"/>
              <a:cs typeface="Calibri" panose="020F0502020204030204"/>
            </a:endParaRPr>
          </a:p>
          <a:p>
            <a:r>
              <a:rPr lang="en-US" sz="2100">
                <a:latin typeface="Times New Roman"/>
                <a:ea typeface="+mn-lt"/>
                <a:cs typeface="+mn-lt"/>
              </a:rPr>
              <a:t>It's an ongoing battle against cyber threats, which are malicious attempts to exploit vulnerabilities for personal gain or disruption.</a:t>
            </a:r>
            <a:endParaRPr lang="en-US" sz="2100">
              <a:latin typeface="Times New Roman"/>
              <a:ea typeface="Calibri"/>
              <a:cs typeface="Calibri"/>
            </a:endParaRPr>
          </a:p>
          <a:p>
            <a:endParaRPr lang="en-US" sz="2000">
              <a:latin typeface="Calibri" panose="020F0502020204030204"/>
              <a:ea typeface="Calibri"/>
              <a:cs typeface="Calibri"/>
            </a:endParaRPr>
          </a:p>
        </p:txBody>
      </p:sp>
      <p:pic>
        <p:nvPicPr>
          <p:cNvPr id="4" name="Picture 3" descr="How to Turn Off Your Antivirus Software (and Reasons Why You Might) | All  About Cookies">
            <a:extLst>
              <a:ext uri="{FF2B5EF4-FFF2-40B4-BE49-F238E27FC236}">
                <a16:creationId xmlns:a16="http://schemas.microsoft.com/office/drawing/2014/main" id="{F517B41E-3EB6-3FA7-0316-3CF29B51ED38}"/>
              </a:ext>
            </a:extLst>
          </p:cNvPr>
          <p:cNvPicPr>
            <a:picLocks noChangeAspect="1"/>
          </p:cNvPicPr>
          <p:nvPr/>
        </p:nvPicPr>
        <p:blipFill rotWithShape="1">
          <a:blip r:embed="rId2"/>
          <a:srcRect r="4622"/>
          <a:stretch/>
        </p:blipFill>
        <p:spPr>
          <a:xfrm>
            <a:off x="5650992" y="10"/>
            <a:ext cx="6541008" cy="6857990"/>
          </a:xfrm>
          <a:prstGeom prst="rect">
            <a:avLst/>
          </a:prstGeom>
        </p:spPr>
      </p:pic>
    </p:spTree>
    <p:extLst>
      <p:ext uri="{BB962C8B-B14F-4D97-AF65-F5344CB8AC3E}">
        <p14:creationId xmlns:p14="http://schemas.microsoft.com/office/powerpoint/2010/main" val="328081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7" name="Picture 146">
            <a:extLst>
              <a:ext uri="{FF2B5EF4-FFF2-40B4-BE49-F238E27FC236}">
                <a16:creationId xmlns:a16="http://schemas.microsoft.com/office/drawing/2014/main" id="{ABDCCAA6-775E-37F1-DA97-2806AAC81E2A}"/>
              </a:ext>
            </a:extLst>
          </p:cNvPr>
          <p:cNvPicPr>
            <a:picLocks noChangeAspect="1"/>
          </p:cNvPicPr>
          <p:nvPr/>
        </p:nvPicPr>
        <p:blipFill rotWithShape="1">
          <a:blip r:embed="rId2">
            <a:alphaModFix/>
          </a:blip>
          <a:srcRect r="16902" b="9090"/>
          <a:stretch/>
        </p:blipFill>
        <p:spPr>
          <a:xfrm>
            <a:off x="20" y="10"/>
            <a:ext cx="12191980" cy="6857990"/>
          </a:xfrm>
          <a:prstGeom prst="rect">
            <a:avLst/>
          </a:prstGeom>
        </p:spPr>
      </p:pic>
      <p:sp>
        <p:nvSpPr>
          <p:cNvPr id="2" name="Title 1">
            <a:extLst>
              <a:ext uri="{FF2B5EF4-FFF2-40B4-BE49-F238E27FC236}">
                <a16:creationId xmlns:a16="http://schemas.microsoft.com/office/drawing/2014/main" id="{192A5660-5AD4-4648-75EA-6C55416E0D53}"/>
              </a:ext>
            </a:extLst>
          </p:cNvPr>
          <p:cNvSpPr>
            <a:spLocks noGrp="1"/>
          </p:cNvSpPr>
          <p:nvPr>
            <p:ph type="title"/>
          </p:nvPr>
        </p:nvSpPr>
        <p:spPr>
          <a:xfrm>
            <a:off x="280916" y="262767"/>
            <a:ext cx="11641540" cy="1336936"/>
          </a:xfrm>
        </p:spPr>
        <p:txBody>
          <a:bodyPr vert="horz" lIns="91440" tIns="45720" rIns="91440" bIns="45720" rtlCol="0">
            <a:normAutofit/>
          </a:bodyPr>
          <a:lstStyle/>
          <a:p>
            <a:r>
              <a:rPr lang="en-US" sz="4000" b="1">
                <a:latin typeface="Times New Roman"/>
                <a:cs typeface="Times New Roman"/>
              </a:rPr>
              <a:t>Through the Ages: The Evolution of Cybersecurity</a:t>
            </a:r>
          </a:p>
        </p:txBody>
      </p:sp>
      <p:graphicFrame>
        <p:nvGraphicFramePr>
          <p:cNvPr id="146" name="TextBox 2">
            <a:extLst>
              <a:ext uri="{FF2B5EF4-FFF2-40B4-BE49-F238E27FC236}">
                <a16:creationId xmlns:a16="http://schemas.microsoft.com/office/drawing/2014/main" id="{4E5DA9EB-9C55-4947-CF03-0BD1EF8E902F}"/>
              </a:ext>
            </a:extLst>
          </p:cNvPr>
          <p:cNvGraphicFramePr/>
          <p:nvPr>
            <p:extLst>
              <p:ext uri="{D42A27DB-BD31-4B8C-83A1-F6EECF244321}">
                <p14:modId xmlns:p14="http://schemas.microsoft.com/office/powerpoint/2010/main" val="1218703163"/>
              </p:ext>
            </p:extLst>
          </p:nvPr>
        </p:nvGraphicFramePr>
        <p:xfrm>
          <a:off x="565031" y="1696229"/>
          <a:ext cx="11363863" cy="448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59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4" name="Content Placeholder 3" descr="Vulnerable Computer: Over 2,738 Royalty-Free Licensable Stock Vectors &amp;  Vector Art | Shutterstock">
            <a:extLst>
              <a:ext uri="{FF2B5EF4-FFF2-40B4-BE49-F238E27FC236}">
                <a16:creationId xmlns:a16="http://schemas.microsoft.com/office/drawing/2014/main" id="{936FB1AD-A46F-0773-2182-25B8E6C7958B}"/>
              </a:ext>
            </a:extLst>
          </p:cNvPr>
          <p:cNvPicPr>
            <a:picLocks noChangeAspect="1"/>
          </p:cNvPicPr>
          <p:nvPr/>
        </p:nvPicPr>
        <p:blipFill rotWithShape="1">
          <a:blip r:embed="rId2">
            <a:alphaModFix amt="35000"/>
          </a:blip>
          <a:srcRect t="13614" r="-2" b="8036"/>
          <a:stretch/>
        </p:blipFill>
        <p:spPr>
          <a:xfrm>
            <a:off x="20" y="10"/>
            <a:ext cx="12191980" cy="6857990"/>
          </a:xfrm>
          <a:prstGeom prst="rect">
            <a:avLst/>
          </a:prstGeom>
        </p:spPr>
      </p:pic>
      <p:sp>
        <p:nvSpPr>
          <p:cNvPr id="2" name="Title 1">
            <a:extLst>
              <a:ext uri="{FF2B5EF4-FFF2-40B4-BE49-F238E27FC236}">
                <a16:creationId xmlns:a16="http://schemas.microsoft.com/office/drawing/2014/main" id="{B3EDF691-FB90-9E05-9388-9396F49B1587}"/>
              </a:ext>
            </a:extLst>
          </p:cNvPr>
          <p:cNvSpPr>
            <a:spLocks noGrp="1"/>
          </p:cNvSpPr>
          <p:nvPr>
            <p:ph type="title"/>
          </p:nvPr>
        </p:nvSpPr>
        <p:spPr>
          <a:xfrm>
            <a:off x="838200" y="-41434"/>
            <a:ext cx="10515600" cy="1325563"/>
          </a:xfrm>
        </p:spPr>
        <p:txBody>
          <a:bodyPr>
            <a:normAutofit/>
          </a:bodyPr>
          <a:lstStyle/>
          <a:p>
            <a:r>
              <a:rPr lang="en-US">
                <a:solidFill>
                  <a:srgbClr val="FFFFFF"/>
                </a:solidFill>
                <a:latin typeface="Cambria"/>
                <a:ea typeface="+mj-lt"/>
                <a:cs typeface="+mj-lt"/>
              </a:rPr>
              <a:t>Facing the Enemy: Common Cyber Threats</a:t>
            </a:r>
            <a:endParaRPr lang="en-US">
              <a:solidFill>
                <a:srgbClr val="FFFFFF"/>
              </a:solidFill>
              <a:latin typeface="Cambria"/>
            </a:endParaRPr>
          </a:p>
        </p:txBody>
      </p:sp>
      <p:graphicFrame>
        <p:nvGraphicFramePr>
          <p:cNvPr id="370" name="TextBox 4">
            <a:extLst>
              <a:ext uri="{FF2B5EF4-FFF2-40B4-BE49-F238E27FC236}">
                <a16:creationId xmlns:a16="http://schemas.microsoft.com/office/drawing/2014/main" id="{418AE232-3FBC-F97D-9D6F-E96743551871}"/>
              </a:ext>
            </a:extLst>
          </p:cNvPr>
          <p:cNvGraphicFramePr/>
          <p:nvPr>
            <p:extLst>
              <p:ext uri="{D42A27DB-BD31-4B8C-83A1-F6EECF244321}">
                <p14:modId xmlns:p14="http://schemas.microsoft.com/office/powerpoint/2010/main" val="706409269"/>
              </p:ext>
            </p:extLst>
          </p:nvPr>
        </p:nvGraphicFramePr>
        <p:xfrm>
          <a:off x="503405" y="1286804"/>
          <a:ext cx="10866058" cy="5503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19410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Vulnerable Computer: Over 2,738 Royalty-Free Licensable Stock Vectors &amp;  Vector Art | Shutterstock">
            <a:extLst>
              <a:ext uri="{FF2B5EF4-FFF2-40B4-BE49-F238E27FC236}">
                <a16:creationId xmlns:a16="http://schemas.microsoft.com/office/drawing/2014/main" id="{B96367F1-2419-DF44-A8D0-55489474576F}"/>
              </a:ext>
            </a:extLst>
          </p:cNvPr>
          <p:cNvPicPr>
            <a:picLocks noChangeAspect="1"/>
          </p:cNvPicPr>
          <p:nvPr/>
        </p:nvPicPr>
        <p:blipFill rotWithShape="1">
          <a:blip r:embed="rId2">
            <a:alphaModFix amt="35000"/>
          </a:blip>
          <a:srcRect t="13614" r="-2" b="8036"/>
          <a:stretch/>
        </p:blipFill>
        <p:spPr>
          <a:xfrm>
            <a:off x="20" y="10"/>
            <a:ext cx="12191980" cy="6857990"/>
          </a:xfrm>
          <a:prstGeom prst="rect">
            <a:avLst/>
          </a:prstGeom>
        </p:spPr>
      </p:pic>
      <p:sp>
        <p:nvSpPr>
          <p:cNvPr id="5" name="Title 1">
            <a:extLst>
              <a:ext uri="{FF2B5EF4-FFF2-40B4-BE49-F238E27FC236}">
                <a16:creationId xmlns:a16="http://schemas.microsoft.com/office/drawing/2014/main" id="{8E5AF32F-3294-B647-32B1-0FBE12C97A8C}"/>
              </a:ext>
            </a:extLst>
          </p:cNvPr>
          <p:cNvSpPr>
            <a:spLocks noGrp="1"/>
          </p:cNvSpPr>
          <p:nvPr>
            <p:ph type="title"/>
          </p:nvPr>
        </p:nvSpPr>
        <p:spPr/>
        <p:txBody>
          <a:bodyPr>
            <a:normAutofit/>
          </a:bodyPr>
          <a:lstStyle/>
          <a:p>
            <a:r>
              <a:rPr lang="en-US">
                <a:solidFill>
                  <a:srgbClr val="FFFFFF"/>
                </a:solidFill>
                <a:latin typeface="Cambria"/>
                <a:ea typeface="+mj-lt"/>
                <a:cs typeface="+mj-lt"/>
              </a:rPr>
              <a:t>Facing the Enemy: Common Cyber Threats</a:t>
            </a:r>
            <a:endParaRPr lang="en-US">
              <a:solidFill>
                <a:srgbClr val="FFFFFF"/>
              </a:solidFill>
              <a:latin typeface="Cambria"/>
            </a:endParaRPr>
          </a:p>
        </p:txBody>
      </p:sp>
      <p:graphicFrame>
        <p:nvGraphicFramePr>
          <p:cNvPr id="30" name="Content Placeholder 2">
            <a:extLst>
              <a:ext uri="{FF2B5EF4-FFF2-40B4-BE49-F238E27FC236}">
                <a16:creationId xmlns:a16="http://schemas.microsoft.com/office/drawing/2014/main" id="{4EBA7865-BA75-2404-74D0-2A856082063D}"/>
              </a:ext>
            </a:extLst>
          </p:cNvPr>
          <p:cNvGraphicFramePr>
            <a:graphicFrameLocks noGrp="1"/>
          </p:cNvGraphicFramePr>
          <p:nvPr>
            <p:ph idx="1"/>
            <p:extLst>
              <p:ext uri="{D42A27DB-BD31-4B8C-83A1-F6EECF244321}">
                <p14:modId xmlns:p14="http://schemas.microsoft.com/office/powerpoint/2010/main" val="1892887404"/>
              </p:ext>
            </p:extLst>
          </p:nvPr>
        </p:nvGraphicFramePr>
        <p:xfrm>
          <a:off x="-1591174" y="1573023"/>
          <a:ext cx="15365584" cy="4834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429439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ICRC Cyber Attack is Our Constituent Data Management Nightmare">
            <a:extLst>
              <a:ext uri="{FF2B5EF4-FFF2-40B4-BE49-F238E27FC236}">
                <a16:creationId xmlns:a16="http://schemas.microsoft.com/office/drawing/2014/main" id="{A3958DC4-7EC8-4EBC-62D6-BDD96FB3AFCA}"/>
              </a:ext>
            </a:extLst>
          </p:cNvPr>
          <p:cNvPicPr>
            <a:picLocks noChangeAspect="1"/>
          </p:cNvPicPr>
          <p:nvPr/>
        </p:nvPicPr>
        <p:blipFill rotWithShape="1">
          <a:blip r:embed="rId2">
            <a:alphaModFix amt="35000"/>
          </a:blip>
          <a:srcRect b="1316"/>
          <a:stretch/>
        </p:blipFill>
        <p:spPr>
          <a:xfrm>
            <a:off x="20" y="10"/>
            <a:ext cx="12191980" cy="6857990"/>
          </a:xfrm>
          <a:prstGeom prst="rect">
            <a:avLst/>
          </a:prstGeom>
        </p:spPr>
      </p:pic>
      <p:sp>
        <p:nvSpPr>
          <p:cNvPr id="2" name="Title 1">
            <a:extLst>
              <a:ext uri="{FF2B5EF4-FFF2-40B4-BE49-F238E27FC236}">
                <a16:creationId xmlns:a16="http://schemas.microsoft.com/office/drawing/2014/main" id="{E0F4740E-E285-207E-44F3-518AA4090666}"/>
              </a:ext>
            </a:extLst>
          </p:cNvPr>
          <p:cNvSpPr>
            <a:spLocks noGrp="1"/>
          </p:cNvSpPr>
          <p:nvPr>
            <p:ph type="title"/>
          </p:nvPr>
        </p:nvSpPr>
        <p:spPr/>
        <p:txBody>
          <a:bodyPr>
            <a:normAutofit/>
          </a:bodyPr>
          <a:lstStyle/>
          <a:p>
            <a:r>
              <a:rPr lang="en-US">
                <a:solidFill>
                  <a:srgbClr val="FFFFFF"/>
                </a:solidFill>
                <a:latin typeface="Times New Roman"/>
                <a:ea typeface="+mj-lt"/>
                <a:cs typeface="+mj-lt"/>
              </a:rPr>
              <a:t>Major Cybersecurity Breaches</a:t>
            </a:r>
            <a:endParaRPr lang="en-US">
              <a:solidFill>
                <a:srgbClr val="FFFFFF"/>
              </a:solidFill>
              <a:latin typeface="Times New Roman"/>
              <a:cs typeface="Times New Roman"/>
            </a:endParaRPr>
          </a:p>
        </p:txBody>
      </p:sp>
      <p:sp>
        <p:nvSpPr>
          <p:cNvPr id="3" name="Content Placeholder 2">
            <a:extLst>
              <a:ext uri="{FF2B5EF4-FFF2-40B4-BE49-F238E27FC236}">
                <a16:creationId xmlns:a16="http://schemas.microsoft.com/office/drawing/2014/main" id="{89019DE0-BE1D-E3E4-3C33-BB2996DDAC25}"/>
              </a:ext>
            </a:extLst>
          </p:cNvPr>
          <p:cNvSpPr>
            <a:spLocks noGrp="1"/>
          </p:cNvSpPr>
          <p:nvPr>
            <p:ph idx="1"/>
          </p:nvPr>
        </p:nvSpPr>
        <p:spPr/>
        <p:txBody>
          <a:bodyPr vert="horz" lIns="91440" tIns="45720" rIns="91440" bIns="45720" rtlCol="0" anchor="t">
            <a:normAutofit/>
          </a:bodyPr>
          <a:lstStyle/>
          <a:p>
            <a:pPr marL="342900" indent="-342900">
              <a:buFont typeface="Wingdings,Sans-Serif" panose="020B0604020202020204" pitchFamily="34" charset="0"/>
              <a:buChar char="v"/>
            </a:pPr>
            <a:r>
              <a:rPr lang="en-US" sz="1800" b="1">
                <a:solidFill>
                  <a:srgbClr val="FFFFFF"/>
                </a:solidFill>
                <a:ea typeface="+mn-lt"/>
                <a:cs typeface="+mn-lt"/>
              </a:rPr>
              <a:t>The Yahoo Attack (2014):</a:t>
            </a:r>
            <a:endParaRPr lang="en-US" sz="1800">
              <a:solidFill>
                <a:srgbClr val="FFFFFF"/>
              </a:solidFill>
              <a:ea typeface="+mn-lt"/>
              <a:cs typeface="+mn-lt"/>
            </a:endParaRPr>
          </a:p>
          <a:p>
            <a:pPr marL="857250" lvl="1" indent="-285750">
              <a:buFont typeface="Wingdings,Sans-Serif" panose="020B0604020202020204" pitchFamily="34" charset="0"/>
              <a:buChar char="Ø"/>
            </a:pPr>
            <a:r>
              <a:rPr lang="en-US" sz="1800">
                <a:solidFill>
                  <a:srgbClr val="FFFFFF"/>
                </a:solidFill>
                <a:ea typeface="+mn-lt"/>
                <a:cs typeface="+mn-lt"/>
              </a:rPr>
              <a:t>Approximately 500 million accounts were hacked</a:t>
            </a:r>
            <a:endParaRPr lang="en-US">
              <a:ea typeface="+mn-lt"/>
              <a:cs typeface="+mn-lt"/>
            </a:endParaRPr>
          </a:p>
          <a:p>
            <a:pPr marL="342900" indent="-342900">
              <a:buFont typeface="Wingdings,Sans-Serif"/>
              <a:buChar char="v"/>
            </a:pPr>
            <a:r>
              <a:rPr lang="en-US" sz="1800" b="1">
                <a:solidFill>
                  <a:srgbClr val="FFFFFF"/>
                </a:solidFill>
                <a:latin typeface="Times New Roman"/>
                <a:ea typeface="+mn-lt"/>
                <a:cs typeface="Times New Roman"/>
              </a:rPr>
              <a:t>Ukraine Power Grid Attack (2015)</a:t>
            </a:r>
            <a:endParaRPr lang="en-US" sz="1800">
              <a:solidFill>
                <a:srgbClr val="000000"/>
              </a:solidFill>
              <a:latin typeface="Times New Roman"/>
              <a:ea typeface="+mn-lt"/>
              <a:cs typeface="Times New Roman"/>
            </a:endParaRPr>
          </a:p>
          <a:p>
            <a:pPr marL="971550" lvl="1" indent="-285750">
              <a:buFont typeface="Wingdings,Sans-Serif"/>
              <a:buChar char="Ø"/>
            </a:pPr>
            <a:r>
              <a:rPr lang="en-US" sz="1800">
                <a:solidFill>
                  <a:srgbClr val="FFFFFF"/>
                </a:solidFill>
                <a:latin typeface="Times New Roman"/>
                <a:ea typeface="+mn-lt"/>
                <a:cs typeface="Times New Roman"/>
              </a:rPr>
              <a:t>The event resulted in power outages for around 230,000 customers across the Ukraine for between 1 and 65 hours.</a:t>
            </a:r>
            <a:endParaRPr lang="en-US"/>
          </a:p>
          <a:p>
            <a:pPr marL="342900" indent="-342900">
              <a:buFont typeface="Wingdings" panose="020B0604020202020204" pitchFamily="34" charset="0"/>
              <a:buChar char="v"/>
            </a:pPr>
            <a:r>
              <a:rPr lang="en-US" sz="1800" b="1">
                <a:solidFill>
                  <a:srgbClr val="FFFFFF"/>
                </a:solidFill>
                <a:latin typeface="Times New Roman"/>
                <a:ea typeface="+mn-lt"/>
                <a:cs typeface="+mn-lt"/>
              </a:rPr>
              <a:t>Equifax Breach (2017):</a:t>
            </a:r>
            <a:endParaRPr lang="en-US" sz="1800" b="1">
              <a:solidFill>
                <a:srgbClr val="FFFFFF"/>
              </a:solidFill>
              <a:latin typeface="Times New Roman"/>
              <a:cs typeface="Calibri" panose="020F0502020204030204"/>
            </a:endParaRPr>
          </a:p>
          <a:p>
            <a:pPr lvl="1">
              <a:buFont typeface="Wingdings" panose="020B0604020202020204" pitchFamily="34" charset="0"/>
              <a:buChar char="Ø"/>
            </a:pPr>
            <a:r>
              <a:rPr lang="en-US" sz="1800">
                <a:solidFill>
                  <a:srgbClr val="FFFFFF"/>
                </a:solidFill>
                <a:latin typeface="Times New Roman"/>
                <a:ea typeface="+mn-lt"/>
                <a:cs typeface="+mn-lt"/>
              </a:rPr>
              <a:t>147 million Social Security numbers exposed due to a vulnerability in a web application.</a:t>
            </a:r>
            <a:endParaRPr lang="en-US" sz="1800">
              <a:solidFill>
                <a:srgbClr val="FFFFFF"/>
              </a:solidFill>
              <a:latin typeface="Times New Roman"/>
              <a:cs typeface="Calibri"/>
            </a:endParaRPr>
          </a:p>
          <a:p>
            <a:pPr lvl="1">
              <a:buFont typeface="Wingdings" panose="020B0604020202020204" pitchFamily="34" charset="0"/>
              <a:buChar char="Ø"/>
            </a:pPr>
            <a:r>
              <a:rPr lang="en-US" sz="1800">
                <a:solidFill>
                  <a:srgbClr val="FFFFFF"/>
                </a:solidFill>
                <a:latin typeface="Times New Roman"/>
                <a:ea typeface="+mn-lt"/>
                <a:cs typeface="+mn-lt"/>
              </a:rPr>
              <a:t>Impacted credit scores and financial security of millions</a:t>
            </a:r>
            <a:endParaRPr lang="en-US" sz="1800">
              <a:solidFill>
                <a:srgbClr val="FFFFFF"/>
              </a:solidFill>
              <a:latin typeface="Times New Roman"/>
              <a:cs typeface="Calibri"/>
            </a:endParaRPr>
          </a:p>
          <a:p>
            <a:pPr marL="342900" indent="-342900">
              <a:buFont typeface="Wingdings" panose="020B0604020202020204" pitchFamily="34" charset="0"/>
              <a:buChar char="v"/>
            </a:pPr>
            <a:r>
              <a:rPr lang="en-US" sz="1800" b="1">
                <a:solidFill>
                  <a:srgbClr val="FFFFFF"/>
                </a:solidFill>
                <a:latin typeface="Times New Roman"/>
                <a:ea typeface="+mn-lt"/>
                <a:cs typeface="+mn-lt"/>
              </a:rPr>
              <a:t>WannaCry Ransomware Attack (2017):</a:t>
            </a:r>
            <a:endParaRPr lang="en-US" sz="1800" b="1">
              <a:solidFill>
                <a:srgbClr val="FFFFFF"/>
              </a:solidFill>
              <a:latin typeface="Times New Roman"/>
              <a:cs typeface="Calibri"/>
            </a:endParaRPr>
          </a:p>
          <a:p>
            <a:pPr lvl="1">
              <a:buFont typeface="Wingdings" panose="020B0604020202020204" pitchFamily="34" charset="0"/>
              <a:buChar char="Ø"/>
            </a:pPr>
            <a:r>
              <a:rPr lang="en-US" sz="1800">
                <a:solidFill>
                  <a:srgbClr val="FFFFFF"/>
                </a:solidFill>
                <a:latin typeface="Times New Roman"/>
                <a:ea typeface="+mn-lt"/>
                <a:cs typeface="+mn-lt"/>
              </a:rPr>
              <a:t>Global ransomware attack infected hundreds of thousands of computers, demanding ransom payments.</a:t>
            </a:r>
            <a:endParaRPr lang="en-US" sz="1800">
              <a:solidFill>
                <a:srgbClr val="FFFFFF"/>
              </a:solidFill>
              <a:latin typeface="Times New Roman"/>
              <a:cs typeface="Calibri"/>
            </a:endParaRPr>
          </a:p>
          <a:p>
            <a:pPr lvl="1">
              <a:buFont typeface="Wingdings" panose="020B0604020202020204" pitchFamily="34" charset="0"/>
              <a:buChar char="Ø"/>
            </a:pPr>
            <a:r>
              <a:rPr lang="en-US" sz="1800">
                <a:solidFill>
                  <a:srgbClr val="FFFFFF"/>
                </a:solidFill>
                <a:latin typeface="Times New Roman"/>
                <a:ea typeface="+mn-lt"/>
                <a:cs typeface="+mn-lt"/>
              </a:rPr>
              <a:t>Disrupted hospitals, businesses, and government agencies worldwide demanding ransom payments.</a:t>
            </a:r>
            <a:endParaRPr lang="en-US" sz="1800">
              <a:solidFill>
                <a:srgbClr val="FFFFFF"/>
              </a:solidFill>
              <a:latin typeface="Times New Roman"/>
              <a:cs typeface="Calibri" panose="020F0502020204030204"/>
            </a:endParaRPr>
          </a:p>
          <a:p>
            <a:pPr marL="342900" indent="-342900">
              <a:buFont typeface="Wingdings" panose="020B0604020202020204" pitchFamily="34" charset="0"/>
              <a:buChar char="v"/>
            </a:pPr>
            <a:r>
              <a:rPr lang="en-US" sz="1800" b="1">
                <a:solidFill>
                  <a:srgbClr val="FFFFFF"/>
                </a:solidFill>
                <a:latin typeface="Times New Roman"/>
                <a:cs typeface="Times New Roman"/>
              </a:rPr>
              <a:t>Marriott Hotel Data Breach (2018)</a:t>
            </a:r>
          </a:p>
          <a:p>
            <a:pPr lvl="1">
              <a:buFont typeface="Wingdings" panose="020B0604020202020204" pitchFamily="34" charset="0"/>
              <a:buChar char="Ø"/>
            </a:pPr>
            <a:r>
              <a:rPr lang="en-US" sz="1800">
                <a:solidFill>
                  <a:srgbClr val="FFFFFF"/>
                </a:solidFill>
                <a:latin typeface="Times New Roman"/>
                <a:ea typeface="+mn-lt"/>
                <a:cs typeface="+mn-lt"/>
              </a:rPr>
              <a:t>Massive database breach revealing the personally identifiable information of around 500 million </a:t>
            </a:r>
            <a:r>
              <a:rPr lang="en-US" sz="1800" err="1">
                <a:solidFill>
                  <a:srgbClr val="FFFFFF"/>
                </a:solidFill>
                <a:latin typeface="Times New Roman"/>
                <a:ea typeface="+mn-lt"/>
                <a:cs typeface="+mn-lt"/>
              </a:rPr>
              <a:t>guests.</a:t>
            </a:r>
            <a:r>
              <a:rPr lang="en-US" sz="1800" err="1">
                <a:solidFill>
                  <a:srgbClr val="FFFFFF"/>
                </a:solidFill>
                <a:latin typeface="Times New Roman"/>
                <a:cs typeface="Times New Roman"/>
              </a:rPr>
              <a:t>k</a:t>
            </a:r>
            <a:endParaRPr lang="en-US" sz="1800">
              <a:solidFill>
                <a:srgbClr val="FFFFFF"/>
              </a:solidFill>
              <a:latin typeface="Times New Roman"/>
              <a:cs typeface="Times New Roman"/>
            </a:endParaRPr>
          </a:p>
          <a:p>
            <a:pPr marL="342900" indent="-342900">
              <a:buFont typeface="Wingdings" panose="020B0604020202020204" pitchFamily="34" charset="0"/>
              <a:buChar char="v"/>
            </a:pPr>
            <a:endParaRPr lang="en-US" sz="1800" b="1">
              <a:latin typeface="Times New Roman"/>
              <a:cs typeface="Calibri" panose="020F0502020204030204"/>
            </a:endParaRPr>
          </a:p>
          <a:p>
            <a:pPr lvl="1">
              <a:buFont typeface="Wingdings" panose="020B0604020202020204" pitchFamily="34" charset="0"/>
              <a:buChar char="Ø"/>
            </a:pPr>
            <a:endParaRPr lang="en-US" sz="1300">
              <a:solidFill>
                <a:srgbClr val="FFFFFF"/>
              </a:solidFill>
              <a:latin typeface="Calibri"/>
              <a:cs typeface="Calibri" panose="020F0502020204030204"/>
            </a:endParaRPr>
          </a:p>
        </p:txBody>
      </p:sp>
    </p:spTree>
    <p:extLst>
      <p:ext uri="{BB962C8B-B14F-4D97-AF65-F5344CB8AC3E}">
        <p14:creationId xmlns:p14="http://schemas.microsoft.com/office/powerpoint/2010/main" val="32272768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12000" b="-12000"/>
          </a:stretch>
        </a:blip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40" name="Group 39">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48" name="Freeform: Shape 47">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1" name="Group 4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42" name="Group 41">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6" name="Freeform: Shape 35">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3" name="Group 42">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38" name="Freeform: Shape 3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CC63BEC2-D352-876C-93A1-90E070E81884}"/>
              </a:ext>
            </a:extLst>
          </p:cNvPr>
          <p:cNvSpPr>
            <a:spLocks noGrp="1"/>
          </p:cNvSpPr>
          <p:nvPr>
            <p:ph type="title"/>
          </p:nvPr>
        </p:nvSpPr>
        <p:spPr>
          <a:xfrm>
            <a:off x="410145" y="1958054"/>
            <a:ext cx="3144717" cy="4162182"/>
          </a:xfrm>
        </p:spPr>
        <p:txBody>
          <a:bodyPr anchor="t">
            <a:normAutofit fontScale="90000"/>
          </a:bodyPr>
          <a:lstStyle/>
          <a:p>
            <a:r>
              <a:rPr lang="en-US" sz="5400" b="1">
                <a:latin typeface="Times New Roman"/>
                <a:cs typeface="DilleniaUPC"/>
              </a:rPr>
              <a:t>Impact of Cyber Attacks on Individual</a:t>
            </a:r>
          </a:p>
          <a:p>
            <a:endParaRPr lang="en-US" sz="4000">
              <a:latin typeface="Times New Roman"/>
              <a:cs typeface="Calibri Light"/>
            </a:endParaRPr>
          </a:p>
        </p:txBody>
      </p:sp>
      <p:sp>
        <p:nvSpPr>
          <p:cNvPr id="3" name="Rectangle 2">
            <a:extLst>
              <a:ext uri="{FF2B5EF4-FFF2-40B4-BE49-F238E27FC236}">
                <a16:creationId xmlns:a16="http://schemas.microsoft.com/office/drawing/2014/main" id="{C9B86AD5-49EC-355B-9831-B70830EDF79B}"/>
              </a:ext>
            </a:extLst>
          </p:cNvPr>
          <p:cNvSpPr/>
          <p:nvPr/>
        </p:nvSpPr>
        <p:spPr>
          <a:xfrm>
            <a:off x="4658263" y="71886"/>
            <a:ext cx="7489841" cy="6656716"/>
          </a:xfrm>
          <a:prstGeom prst="rect">
            <a:avLst/>
          </a:prstGeom>
          <a:solidFill>
            <a:srgbClr val="0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BDB5B80-1A21-DC89-39CA-3DFF71EB3B1D}"/>
              </a:ext>
            </a:extLst>
          </p:cNvPr>
          <p:cNvSpPr>
            <a:spLocks noGrp="1"/>
          </p:cNvSpPr>
          <p:nvPr/>
        </p:nvSpPr>
        <p:spPr>
          <a:xfrm>
            <a:off x="4695731" y="587867"/>
            <a:ext cx="7493191" cy="65837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a:ea typeface="+mn-lt"/>
                <a:cs typeface="Times New Roman"/>
              </a:rPr>
              <a:t>Financial Loss and Identity Theft</a:t>
            </a:r>
          </a:p>
          <a:p>
            <a:pPr>
              <a:buFont typeface="Courier New" panose="020B0604020202020204" pitchFamily="34" charset="0"/>
              <a:buChar char="o"/>
            </a:pPr>
            <a:r>
              <a:rPr lang="en-US" sz="2000" dirty="0">
                <a:latin typeface="Times New Roman"/>
                <a:ea typeface="+mn-lt"/>
                <a:cs typeface="Times New Roman"/>
              </a:rPr>
              <a:t>most immediate and tangible impacts of cyber-attacks </a:t>
            </a:r>
          </a:p>
          <a:p>
            <a:pPr>
              <a:buFont typeface="Courier New" panose="020B0604020202020204" pitchFamily="34" charset="0"/>
              <a:buChar char="o"/>
            </a:pPr>
            <a:r>
              <a:rPr lang="en-US" sz="2000" dirty="0">
                <a:latin typeface="Times New Roman"/>
                <a:ea typeface="+mn-lt"/>
                <a:cs typeface="Times New Roman"/>
              </a:rPr>
              <a:t>hackers employ various techniques</a:t>
            </a:r>
            <a:endParaRPr lang="en-US" dirty="0">
              <a:latin typeface="Calibri" panose="020F0502020204030204"/>
              <a:ea typeface="+mn-lt"/>
              <a:cs typeface="Calibri" panose="020F0502020204030204"/>
            </a:endParaRPr>
          </a:p>
          <a:p>
            <a:pPr>
              <a:buFont typeface="Courier New" panose="020B0604020202020204" pitchFamily="34" charset="0"/>
              <a:buChar char="o"/>
            </a:pPr>
            <a:r>
              <a:rPr lang="en-US" sz="2000" dirty="0">
                <a:latin typeface="Times New Roman"/>
                <a:ea typeface="+mn-lt"/>
                <a:cs typeface="Times New Roman"/>
              </a:rPr>
              <a:t>bank accounts emptied</a:t>
            </a:r>
            <a:endParaRPr lang="en-US" dirty="0">
              <a:latin typeface="Calibri" panose="020F0502020204030204"/>
              <a:ea typeface="+mn-lt"/>
              <a:cs typeface="Calibri" panose="020F0502020204030204"/>
            </a:endParaRPr>
          </a:p>
          <a:p>
            <a:pPr marL="0" indent="0">
              <a:buNone/>
            </a:pPr>
            <a:endParaRPr lang="en-US" sz="2000" dirty="0">
              <a:latin typeface="Times New Roman"/>
              <a:ea typeface="+mn-lt"/>
              <a:cs typeface="Times New Roman"/>
            </a:endParaRPr>
          </a:p>
          <a:p>
            <a:pPr marL="0" indent="0">
              <a:buNone/>
            </a:pPr>
            <a:r>
              <a:rPr lang="en-US" b="1" dirty="0">
                <a:latin typeface="Times New Roman"/>
                <a:ea typeface="+mn-lt"/>
                <a:cs typeface="Times New Roman"/>
              </a:rPr>
              <a:t>Damage to Reputation and Relationships</a:t>
            </a:r>
          </a:p>
          <a:p>
            <a:pPr>
              <a:buFont typeface="Courier New" panose="020B0604020202020204" pitchFamily="34" charset="0"/>
              <a:buChar char="o"/>
            </a:pPr>
            <a:r>
              <a:rPr lang="en-US" sz="2000" dirty="0">
                <a:latin typeface="Times New Roman"/>
                <a:ea typeface="+mn-lt"/>
                <a:cs typeface="Times New Roman"/>
              </a:rPr>
              <a:t> considerable harm to their personal and professional lives.</a:t>
            </a:r>
            <a:endParaRPr lang="en-US" sz="2000" dirty="0">
              <a:latin typeface="Times New Roman"/>
              <a:cs typeface="Times New Roman"/>
            </a:endParaRPr>
          </a:p>
          <a:p>
            <a:pPr marL="342900" indent="-342900">
              <a:buFont typeface="Courier New" panose="020B0604020202020204" pitchFamily="34" charset="0"/>
              <a:buChar char="o"/>
            </a:pPr>
            <a:r>
              <a:rPr lang="en-US" sz="2000" dirty="0">
                <a:latin typeface="Times New Roman"/>
                <a:ea typeface="+mn-lt"/>
                <a:cs typeface="Times New Roman"/>
              </a:rPr>
              <a:t> restoring trust can be an uphill battle after such an incident.</a:t>
            </a:r>
            <a:endParaRPr lang="en-US" sz="2000" dirty="0">
              <a:latin typeface="Times New Roman"/>
              <a:cs typeface="Times New Roman"/>
            </a:endParaRPr>
          </a:p>
          <a:p>
            <a:pPr marL="0" indent="0">
              <a:buNone/>
            </a:pPr>
            <a:endParaRPr lang="en-US" sz="2000" dirty="0">
              <a:latin typeface="Times New Roman"/>
              <a:ea typeface="+mn-lt"/>
              <a:cs typeface="Times New Roman"/>
            </a:endParaRPr>
          </a:p>
          <a:p>
            <a:pPr marL="0" indent="0">
              <a:buNone/>
            </a:pPr>
            <a:r>
              <a:rPr lang="en-US" b="1" dirty="0">
                <a:latin typeface="Times New Roman"/>
                <a:ea typeface="+mn-lt"/>
                <a:cs typeface="Times New Roman"/>
              </a:rPr>
              <a:t>Loss of Trust in Digital Services and Technology</a:t>
            </a:r>
            <a:endParaRPr lang="en-US" b="1">
              <a:latin typeface="Times New Roman"/>
              <a:cs typeface="Times New Roman"/>
            </a:endParaRPr>
          </a:p>
          <a:p>
            <a:pPr marL="342900" indent="-342900">
              <a:buFont typeface="Courier New" panose="020B0604020202020204" pitchFamily="34" charset="0"/>
              <a:buChar char="o"/>
            </a:pPr>
            <a:r>
              <a:rPr lang="en-US" sz="2000" dirty="0">
                <a:latin typeface="Times New Roman"/>
                <a:ea typeface="+mn-lt"/>
                <a:cs typeface="Times New Roman"/>
              </a:rPr>
              <a:t> individuals may lose trust in digital services and technology.</a:t>
            </a:r>
            <a:endParaRPr lang="en-US" sz="2000" dirty="0">
              <a:latin typeface="Times New Roman"/>
              <a:cs typeface="Times New Roman"/>
            </a:endParaRPr>
          </a:p>
          <a:p>
            <a:pPr marL="342900" indent="-342900">
              <a:buFont typeface="Courier New" panose="020B0604020202020204" pitchFamily="34" charset="0"/>
              <a:buChar char="o"/>
            </a:pPr>
            <a:r>
              <a:rPr lang="en-US" sz="2000" dirty="0">
                <a:latin typeface="Times New Roman"/>
                <a:ea typeface="+mn-lt"/>
                <a:cs typeface="Times New Roman"/>
              </a:rPr>
              <a:t>deter individuals from adopting new technologies </a:t>
            </a:r>
            <a:endParaRPr lang="en-US" sz="2000">
              <a:latin typeface="Times New Roman"/>
              <a:cs typeface="Times New Roman"/>
            </a:endParaRPr>
          </a:p>
          <a:p>
            <a:pPr marL="342900" indent="-342900">
              <a:buFont typeface="Courier New" panose="020B0604020202020204" pitchFamily="34" charset="0"/>
              <a:buChar char="o"/>
            </a:pPr>
            <a:endParaRPr lang="en-US" sz="2000">
              <a:latin typeface="Times New Roman"/>
              <a:cs typeface="Calibri"/>
            </a:endParaRPr>
          </a:p>
          <a:p>
            <a:pPr>
              <a:buFont typeface="Courier New" panose="020B0604020202020204" pitchFamily="34" charset="0"/>
              <a:buChar char="o"/>
            </a:pPr>
            <a:endParaRPr lang="en-US" sz="2000" b="1">
              <a:latin typeface="Times New Roman"/>
              <a:cs typeface="Calibri"/>
            </a:endParaRPr>
          </a:p>
          <a:p>
            <a:pPr marL="0" indent="0">
              <a:buNone/>
            </a:pPr>
            <a:endParaRPr lang="en-US" sz="2000">
              <a:latin typeface="Times New Roman"/>
              <a:cs typeface="Calibri"/>
            </a:endParaRPr>
          </a:p>
          <a:p>
            <a:pPr marL="285750" indent="-285750">
              <a:buFont typeface="Courier New" panose="020B0604020202020204" pitchFamily="34" charset="0"/>
              <a:buChar char="o"/>
            </a:pPr>
            <a:endParaRPr lang="en-US" sz="2000">
              <a:latin typeface="Times New Roman"/>
              <a:cs typeface="Calibri"/>
            </a:endParaRPr>
          </a:p>
        </p:txBody>
      </p:sp>
    </p:spTree>
    <p:extLst>
      <p:ext uri="{BB962C8B-B14F-4D97-AF65-F5344CB8AC3E}">
        <p14:creationId xmlns:p14="http://schemas.microsoft.com/office/powerpoint/2010/main" val="149690823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9BC3-FFB5-DC02-5F93-C2A7DFAD80C3}"/>
              </a:ext>
            </a:extLst>
          </p:cNvPr>
          <p:cNvSpPr>
            <a:spLocks noGrp="1"/>
          </p:cNvSpPr>
          <p:nvPr>
            <p:ph type="title"/>
          </p:nvPr>
        </p:nvSpPr>
        <p:spPr>
          <a:xfrm>
            <a:off x="554753" y="2300"/>
            <a:ext cx="10693593" cy="1188720"/>
          </a:xfrm>
        </p:spPr>
        <p:txBody>
          <a:bodyPr>
            <a:normAutofit/>
          </a:bodyPr>
          <a:lstStyle/>
          <a:p>
            <a:r>
              <a:rPr lang="en-US" sz="5400">
                <a:latin typeface="Times New Roman"/>
                <a:ea typeface="+mj-lt"/>
                <a:cs typeface="+mj-lt"/>
              </a:rPr>
              <a:t>Impact of Cyber Attack on Businesses</a:t>
            </a:r>
            <a:endParaRPr lang="en-US" sz="5400">
              <a:latin typeface="Times New Roman"/>
              <a:cs typeface="Calibri Light"/>
            </a:endParaRPr>
          </a:p>
        </p:txBody>
      </p:sp>
      <p:sp>
        <p:nvSpPr>
          <p:cNvPr id="34" name="Rectangle 33">
            <a:extLst>
              <a:ext uri="{FF2B5EF4-FFF2-40B4-BE49-F238E27FC236}">
                <a16:creationId xmlns:a16="http://schemas.microsoft.com/office/drawing/2014/main" id="{C5A8CCCE-190D-1584-CBCF-ED9A8C497ED3}"/>
              </a:ext>
            </a:extLst>
          </p:cNvPr>
          <p:cNvSpPr/>
          <p:nvPr/>
        </p:nvSpPr>
        <p:spPr>
          <a:xfrm>
            <a:off x="285220" y="885440"/>
            <a:ext cx="11810998" cy="5736564"/>
          </a:xfrm>
          <a:prstGeom prst="rect">
            <a:avLst/>
          </a:prstGeom>
          <a:solidFill>
            <a:srgbClr val="1C33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graphicFrame>
        <p:nvGraphicFramePr>
          <p:cNvPr id="36" name="Diagram 35">
            <a:extLst>
              <a:ext uri="{FF2B5EF4-FFF2-40B4-BE49-F238E27FC236}">
                <a16:creationId xmlns:a16="http://schemas.microsoft.com/office/drawing/2014/main" id="{F46D4102-ACD8-D437-DF97-F3241FE98F7A}"/>
              </a:ext>
            </a:extLst>
          </p:cNvPr>
          <p:cNvGraphicFramePr/>
          <p:nvPr>
            <p:extLst>
              <p:ext uri="{D42A27DB-BD31-4B8C-83A1-F6EECF244321}">
                <p14:modId xmlns:p14="http://schemas.microsoft.com/office/powerpoint/2010/main" val="2081447055"/>
              </p:ext>
            </p:extLst>
          </p:nvPr>
        </p:nvGraphicFramePr>
        <p:xfrm>
          <a:off x="438510" y="1096994"/>
          <a:ext cx="11408434" cy="5160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8923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Meet our Team</vt:lpstr>
      <vt:lpstr>What is Cybersecurity?</vt:lpstr>
      <vt:lpstr>Through the Ages: The Evolution of Cybersecurity</vt:lpstr>
      <vt:lpstr>Facing the Enemy: Common Cyber Threats</vt:lpstr>
      <vt:lpstr>Facing the Enemy: Common Cyber Threats</vt:lpstr>
      <vt:lpstr>Major Cybersecurity Breaches</vt:lpstr>
      <vt:lpstr>Impact of Cyber Attacks on Individual </vt:lpstr>
      <vt:lpstr>Impact of Cyber Attack on Businesses</vt:lpstr>
      <vt:lpstr>Emerging Future Trends in Cyber Security </vt:lpstr>
      <vt:lpstr>Emerging Future Trends in Cyber Security </vt:lpstr>
      <vt:lpstr>PowerPoint Presentation</vt:lpstr>
      <vt:lpstr>Cyber Security Frameworks</vt:lpstr>
      <vt:lpstr>PowerPoint Presentation</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28</cp:revision>
  <dcterms:created xsi:type="dcterms:W3CDTF">2024-02-16T09:26:12Z</dcterms:created>
  <dcterms:modified xsi:type="dcterms:W3CDTF">2024-02-22T18:47:45Z</dcterms:modified>
</cp:coreProperties>
</file>